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sldIdLst>
    <p:sldId id="271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1D34C-E430-B341-A2CD-3BE381731360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716F17-EB48-3341-B7EE-AC8AD1552FA9}">
      <dgm:prSet phldrT="[Text]"/>
      <dgm:spPr/>
      <dgm:t>
        <a:bodyPr/>
        <a:lstStyle/>
        <a:p>
          <a:r>
            <a:rPr lang="ru-RU" dirty="0" smtClean="0">
              <a:latin typeface="Calibri"/>
              <a:cs typeface="Calibri"/>
            </a:rPr>
            <a:t>Одеса - </a:t>
          </a:r>
          <a:r>
            <a:rPr lang="uk-UA" dirty="0" smtClean="0">
              <a:latin typeface="Calibri"/>
              <a:cs typeface="Calibri"/>
            </a:rPr>
            <a:t>484,6 тис.грн/од.</a:t>
          </a:r>
          <a:r>
            <a:rPr lang="ru-RU" dirty="0" smtClean="0">
              <a:latin typeface="Calibri"/>
              <a:cs typeface="Calibri"/>
            </a:rPr>
            <a:t> </a:t>
          </a:r>
          <a:endParaRPr lang="en-US" dirty="0">
            <a:latin typeface="Calibri"/>
            <a:cs typeface="Calibri"/>
          </a:endParaRPr>
        </a:p>
      </dgm:t>
    </dgm:pt>
    <dgm:pt modelId="{A37BD5DE-8376-5B47-B8C0-8DBF640935AB}" type="parTrans" cxnId="{9593204C-4858-434E-980C-8B7C91985D9F}">
      <dgm:prSet/>
      <dgm:spPr/>
      <dgm:t>
        <a:bodyPr/>
        <a:lstStyle/>
        <a:p>
          <a:endParaRPr lang="en-US"/>
        </a:p>
      </dgm:t>
    </dgm:pt>
    <dgm:pt modelId="{5612D053-A955-DB4B-BC1E-155603C50533}" type="sibTrans" cxnId="{9593204C-4858-434E-980C-8B7C91985D9F}">
      <dgm:prSet/>
      <dgm:spPr/>
      <dgm:t>
        <a:bodyPr/>
        <a:lstStyle/>
        <a:p>
          <a:endParaRPr lang="en-US"/>
        </a:p>
      </dgm:t>
    </dgm:pt>
    <dgm:pt modelId="{0A20211B-B93A-CF4E-94ED-B469CD87F8DD}">
      <dgm:prSet phldrT="[Text]"/>
      <dgm:spPr/>
      <dgm:t>
        <a:bodyPr/>
        <a:lstStyle/>
        <a:p>
          <a:r>
            <a:rPr lang="uk-UA" b="0" dirty="0" smtClean="0">
              <a:latin typeface="Calibri"/>
              <a:cs typeface="Calibri"/>
            </a:rPr>
            <a:t>Херсон</a:t>
          </a:r>
          <a:r>
            <a:rPr lang="uk-UA" b="1" dirty="0" smtClean="0">
              <a:latin typeface="Calibri"/>
              <a:cs typeface="Calibri"/>
            </a:rPr>
            <a:t> - </a:t>
          </a:r>
          <a:r>
            <a:rPr lang="uk-UA" dirty="0" smtClean="0">
              <a:latin typeface="Calibri"/>
              <a:cs typeface="Calibri"/>
            </a:rPr>
            <a:t>75,0 тис.грн/од.</a:t>
          </a:r>
          <a:endParaRPr lang="en-US" dirty="0">
            <a:latin typeface="Calibri"/>
            <a:cs typeface="Calibri"/>
          </a:endParaRPr>
        </a:p>
      </dgm:t>
    </dgm:pt>
    <dgm:pt modelId="{4A69A5BB-7ECF-704D-A26C-8CEC764FC45D}" type="parTrans" cxnId="{CD99FE5F-94F5-874B-8920-3CE964A66A39}">
      <dgm:prSet/>
      <dgm:spPr/>
      <dgm:t>
        <a:bodyPr/>
        <a:lstStyle/>
        <a:p>
          <a:endParaRPr lang="en-US"/>
        </a:p>
      </dgm:t>
    </dgm:pt>
    <dgm:pt modelId="{AEBB937B-0F0D-394E-B1F7-C1DE064982E0}" type="sibTrans" cxnId="{CD99FE5F-94F5-874B-8920-3CE964A66A39}">
      <dgm:prSet/>
      <dgm:spPr/>
      <dgm:t>
        <a:bodyPr/>
        <a:lstStyle/>
        <a:p>
          <a:endParaRPr lang="en-US"/>
        </a:p>
      </dgm:t>
    </dgm:pt>
    <dgm:pt modelId="{29A27D3B-7C41-B94E-B139-7742C4D3A84E}">
      <dgm:prSet phldrT="[Text]"/>
      <dgm:spPr/>
      <dgm:t>
        <a:bodyPr/>
        <a:lstStyle/>
        <a:p>
          <a:r>
            <a:rPr lang="ru-RU" dirty="0" smtClean="0">
              <a:latin typeface="Calibri"/>
              <a:cs typeface="Calibri"/>
            </a:rPr>
            <a:t>Кременчуг - </a:t>
          </a:r>
          <a:r>
            <a:rPr lang="uk-UA" dirty="0" smtClean="0">
              <a:latin typeface="Calibri"/>
              <a:cs typeface="Calibri"/>
            </a:rPr>
            <a:t>37,9 тис.грн/од.</a:t>
          </a:r>
          <a:endParaRPr lang="en-US" dirty="0">
            <a:latin typeface="Calibri"/>
            <a:cs typeface="Calibri"/>
          </a:endParaRPr>
        </a:p>
      </dgm:t>
    </dgm:pt>
    <dgm:pt modelId="{5BA1BA49-0979-C84A-8D69-7085E0F306D6}" type="parTrans" cxnId="{5F2670BA-0319-B741-A55C-AF94858189C9}">
      <dgm:prSet/>
      <dgm:spPr/>
      <dgm:t>
        <a:bodyPr/>
        <a:lstStyle/>
        <a:p>
          <a:endParaRPr lang="en-US"/>
        </a:p>
      </dgm:t>
    </dgm:pt>
    <dgm:pt modelId="{DF1B7407-B6A6-4344-BF93-1B36C12B7FAD}" type="sibTrans" cxnId="{5F2670BA-0319-B741-A55C-AF94858189C9}">
      <dgm:prSet/>
      <dgm:spPr/>
      <dgm:t>
        <a:bodyPr/>
        <a:lstStyle/>
        <a:p>
          <a:endParaRPr lang="en-US"/>
        </a:p>
      </dgm:t>
    </dgm:pt>
    <dgm:pt modelId="{14C9F4A2-FCC5-0A4D-9858-94F22BEF6BF6}">
      <dgm:prSet/>
      <dgm:spPr/>
      <dgm:t>
        <a:bodyPr/>
        <a:lstStyle/>
        <a:p>
          <a:r>
            <a:rPr lang="ru-RU" err="1" smtClean="0">
              <a:latin typeface="Calibri"/>
              <a:cs typeface="Calibri"/>
            </a:rPr>
            <a:t>Миколаїв</a:t>
          </a:r>
          <a:r>
            <a:rPr lang="ru-RU" smtClean="0">
              <a:latin typeface="Calibri"/>
              <a:cs typeface="Calibri"/>
            </a:rPr>
            <a:t> - </a:t>
          </a:r>
          <a:r>
            <a:rPr lang="uk-UA" smtClean="0">
              <a:latin typeface="Calibri"/>
              <a:cs typeface="Calibri"/>
            </a:rPr>
            <a:t>71,2 тис.грн/од.</a:t>
          </a:r>
          <a:endParaRPr lang="en-US" dirty="0">
            <a:latin typeface="Calibri"/>
            <a:cs typeface="Calibri"/>
          </a:endParaRPr>
        </a:p>
      </dgm:t>
    </dgm:pt>
    <dgm:pt modelId="{A8040332-FC63-3244-BA6F-C2A290AD215C}" type="parTrans" cxnId="{DE9A35F1-3253-0744-A4DC-837F5F9ED444}">
      <dgm:prSet/>
      <dgm:spPr/>
      <dgm:t>
        <a:bodyPr/>
        <a:lstStyle/>
        <a:p>
          <a:endParaRPr lang="en-US"/>
        </a:p>
      </dgm:t>
    </dgm:pt>
    <dgm:pt modelId="{24A60007-728B-AC43-8CEE-6DC4B0187BB0}" type="sibTrans" cxnId="{DE9A35F1-3253-0744-A4DC-837F5F9ED444}">
      <dgm:prSet/>
      <dgm:spPr/>
      <dgm:t>
        <a:bodyPr/>
        <a:lstStyle/>
        <a:p>
          <a:endParaRPr lang="en-US"/>
        </a:p>
      </dgm:t>
    </dgm:pt>
    <dgm:pt modelId="{1DEF0C1B-E3FA-BB4A-8132-C538F182F152}" type="pres">
      <dgm:prSet presAssocID="{6FA1D34C-E430-B341-A2CD-3BE3817313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ABCE73-E502-CA45-ADFF-7FD3B31826CD}" type="pres">
      <dgm:prSet presAssocID="{28716F17-EB48-3341-B7EE-AC8AD1552FA9}" presName="parentLin" presStyleCnt="0"/>
      <dgm:spPr/>
    </dgm:pt>
    <dgm:pt modelId="{258E96DC-2C34-9C4C-97C4-C6CE8C95CE0C}" type="pres">
      <dgm:prSet presAssocID="{28716F17-EB48-3341-B7EE-AC8AD1552FA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99A5A4C-38C4-F845-A0B6-CA8E44C9C0FE}" type="pres">
      <dgm:prSet presAssocID="{28716F17-EB48-3341-B7EE-AC8AD1552FA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B0F34-2F12-4F4F-8976-425C8E85A589}" type="pres">
      <dgm:prSet presAssocID="{28716F17-EB48-3341-B7EE-AC8AD1552FA9}" presName="negativeSpace" presStyleCnt="0"/>
      <dgm:spPr/>
    </dgm:pt>
    <dgm:pt modelId="{4673B60F-F0F2-A34E-A240-65E86CBF7ABE}" type="pres">
      <dgm:prSet presAssocID="{28716F17-EB48-3341-B7EE-AC8AD1552FA9}" presName="childText" presStyleLbl="conFgAcc1" presStyleIdx="0" presStyleCnt="4">
        <dgm:presLayoutVars>
          <dgm:bulletEnabled val="1"/>
        </dgm:presLayoutVars>
      </dgm:prSet>
      <dgm:spPr/>
    </dgm:pt>
    <dgm:pt modelId="{2E9A2F41-F10D-354F-BB8C-EE975BC91ACD}" type="pres">
      <dgm:prSet presAssocID="{5612D053-A955-DB4B-BC1E-155603C50533}" presName="spaceBetweenRectangles" presStyleCnt="0"/>
      <dgm:spPr/>
    </dgm:pt>
    <dgm:pt modelId="{5FDEB71D-CB3A-FD4F-BCA1-48FC05958B40}" type="pres">
      <dgm:prSet presAssocID="{0A20211B-B93A-CF4E-94ED-B469CD87F8DD}" presName="parentLin" presStyleCnt="0"/>
      <dgm:spPr/>
    </dgm:pt>
    <dgm:pt modelId="{1E7A3F05-2393-2540-A408-CF0C3D4835A9}" type="pres">
      <dgm:prSet presAssocID="{0A20211B-B93A-CF4E-94ED-B469CD87F8D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FD58273-D1B2-514A-B974-3DDC0FCCAD4B}" type="pres">
      <dgm:prSet presAssocID="{0A20211B-B93A-CF4E-94ED-B469CD87F8D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9DE40-322A-AF41-9B99-64073B3C91A0}" type="pres">
      <dgm:prSet presAssocID="{0A20211B-B93A-CF4E-94ED-B469CD87F8DD}" presName="negativeSpace" presStyleCnt="0"/>
      <dgm:spPr/>
    </dgm:pt>
    <dgm:pt modelId="{6E9AE4B7-6200-D74A-A233-BA9916FEAAC1}" type="pres">
      <dgm:prSet presAssocID="{0A20211B-B93A-CF4E-94ED-B469CD87F8DD}" presName="childText" presStyleLbl="conFgAcc1" presStyleIdx="1" presStyleCnt="4">
        <dgm:presLayoutVars>
          <dgm:bulletEnabled val="1"/>
        </dgm:presLayoutVars>
      </dgm:prSet>
      <dgm:spPr/>
    </dgm:pt>
    <dgm:pt modelId="{1B2D347E-F896-664E-8FA0-997D0910D54D}" type="pres">
      <dgm:prSet presAssocID="{AEBB937B-0F0D-394E-B1F7-C1DE064982E0}" presName="spaceBetweenRectangles" presStyleCnt="0"/>
      <dgm:spPr/>
    </dgm:pt>
    <dgm:pt modelId="{CD57FDB1-4518-EC47-9210-222A6C60FB73}" type="pres">
      <dgm:prSet presAssocID="{14C9F4A2-FCC5-0A4D-9858-94F22BEF6BF6}" presName="parentLin" presStyleCnt="0"/>
      <dgm:spPr/>
    </dgm:pt>
    <dgm:pt modelId="{D71811BE-0E72-D24D-AB49-D826E747A82D}" type="pres">
      <dgm:prSet presAssocID="{14C9F4A2-FCC5-0A4D-9858-94F22BEF6BF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2610DF4-1292-DA40-8A77-27EF6C324909}" type="pres">
      <dgm:prSet presAssocID="{14C9F4A2-FCC5-0A4D-9858-94F22BEF6BF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B1CCE-0383-8F4F-B3FB-639D1D3563F2}" type="pres">
      <dgm:prSet presAssocID="{14C9F4A2-FCC5-0A4D-9858-94F22BEF6BF6}" presName="negativeSpace" presStyleCnt="0"/>
      <dgm:spPr/>
    </dgm:pt>
    <dgm:pt modelId="{74D3F1F9-B877-5545-8B9B-BE165B123333}" type="pres">
      <dgm:prSet presAssocID="{14C9F4A2-FCC5-0A4D-9858-94F22BEF6BF6}" presName="childText" presStyleLbl="conFgAcc1" presStyleIdx="2" presStyleCnt="4">
        <dgm:presLayoutVars>
          <dgm:bulletEnabled val="1"/>
        </dgm:presLayoutVars>
      </dgm:prSet>
      <dgm:spPr/>
    </dgm:pt>
    <dgm:pt modelId="{6D8E0D99-6C35-2944-A2E8-1F180BBEC34E}" type="pres">
      <dgm:prSet presAssocID="{24A60007-728B-AC43-8CEE-6DC4B0187BB0}" presName="spaceBetweenRectangles" presStyleCnt="0"/>
      <dgm:spPr/>
    </dgm:pt>
    <dgm:pt modelId="{E237D671-D659-6C44-B90F-AB9EB293FD01}" type="pres">
      <dgm:prSet presAssocID="{29A27D3B-7C41-B94E-B139-7742C4D3A84E}" presName="parentLin" presStyleCnt="0"/>
      <dgm:spPr/>
    </dgm:pt>
    <dgm:pt modelId="{DF71FF11-6FF1-9745-8C89-36D796332FB8}" type="pres">
      <dgm:prSet presAssocID="{29A27D3B-7C41-B94E-B139-7742C4D3A84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238FF6A-1A1F-934F-B7DD-7C1C0DEB5EFA}" type="pres">
      <dgm:prSet presAssocID="{29A27D3B-7C41-B94E-B139-7742C4D3A8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0F8DC-C468-8C48-9EBE-973BA2106675}" type="pres">
      <dgm:prSet presAssocID="{29A27D3B-7C41-B94E-B139-7742C4D3A84E}" presName="negativeSpace" presStyleCnt="0"/>
      <dgm:spPr/>
    </dgm:pt>
    <dgm:pt modelId="{9C028538-DC15-4E45-9E8D-5926DC62958F}" type="pres">
      <dgm:prSet presAssocID="{29A27D3B-7C41-B94E-B139-7742C4D3A84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DBD61DA-753A-5442-AED4-1244785E4C66}" type="presOf" srcId="{0A20211B-B93A-CF4E-94ED-B469CD87F8DD}" destId="{1E7A3F05-2393-2540-A408-CF0C3D4835A9}" srcOrd="0" destOrd="0" presId="urn:microsoft.com/office/officeart/2005/8/layout/list1"/>
    <dgm:cxn modelId="{16D48115-5E47-434C-B2C6-FA354C302886}" type="presOf" srcId="{0A20211B-B93A-CF4E-94ED-B469CD87F8DD}" destId="{AFD58273-D1B2-514A-B974-3DDC0FCCAD4B}" srcOrd="1" destOrd="0" presId="urn:microsoft.com/office/officeart/2005/8/layout/list1"/>
    <dgm:cxn modelId="{579DDAA6-2C02-D24B-A37C-F4B8B8E42AC3}" type="presOf" srcId="{29A27D3B-7C41-B94E-B139-7742C4D3A84E}" destId="{DF71FF11-6FF1-9745-8C89-36D796332FB8}" srcOrd="0" destOrd="0" presId="urn:microsoft.com/office/officeart/2005/8/layout/list1"/>
    <dgm:cxn modelId="{DE9A35F1-3253-0744-A4DC-837F5F9ED444}" srcId="{6FA1D34C-E430-B341-A2CD-3BE381731360}" destId="{14C9F4A2-FCC5-0A4D-9858-94F22BEF6BF6}" srcOrd="2" destOrd="0" parTransId="{A8040332-FC63-3244-BA6F-C2A290AD215C}" sibTransId="{24A60007-728B-AC43-8CEE-6DC4B0187BB0}"/>
    <dgm:cxn modelId="{9593204C-4858-434E-980C-8B7C91985D9F}" srcId="{6FA1D34C-E430-B341-A2CD-3BE381731360}" destId="{28716F17-EB48-3341-B7EE-AC8AD1552FA9}" srcOrd="0" destOrd="0" parTransId="{A37BD5DE-8376-5B47-B8C0-8DBF640935AB}" sibTransId="{5612D053-A955-DB4B-BC1E-155603C50533}"/>
    <dgm:cxn modelId="{CD99FE5F-94F5-874B-8920-3CE964A66A39}" srcId="{6FA1D34C-E430-B341-A2CD-3BE381731360}" destId="{0A20211B-B93A-CF4E-94ED-B469CD87F8DD}" srcOrd="1" destOrd="0" parTransId="{4A69A5BB-7ECF-704D-A26C-8CEC764FC45D}" sibTransId="{AEBB937B-0F0D-394E-B1F7-C1DE064982E0}"/>
    <dgm:cxn modelId="{1AA5C35D-4997-9A49-8FEE-3A5D09418494}" type="presOf" srcId="{29A27D3B-7C41-B94E-B139-7742C4D3A84E}" destId="{1238FF6A-1A1F-934F-B7DD-7C1C0DEB5EFA}" srcOrd="1" destOrd="0" presId="urn:microsoft.com/office/officeart/2005/8/layout/list1"/>
    <dgm:cxn modelId="{C1C0F9E9-1C92-444E-888C-19966AF603DB}" type="presOf" srcId="{14C9F4A2-FCC5-0A4D-9858-94F22BEF6BF6}" destId="{F2610DF4-1292-DA40-8A77-27EF6C324909}" srcOrd="1" destOrd="0" presId="urn:microsoft.com/office/officeart/2005/8/layout/list1"/>
    <dgm:cxn modelId="{BD42CAE2-3285-AB47-AFA0-8373FB01E25F}" type="presOf" srcId="{6FA1D34C-E430-B341-A2CD-3BE381731360}" destId="{1DEF0C1B-E3FA-BB4A-8132-C538F182F152}" srcOrd="0" destOrd="0" presId="urn:microsoft.com/office/officeart/2005/8/layout/list1"/>
    <dgm:cxn modelId="{81556878-5511-884B-BD00-E624D0AF2B97}" type="presOf" srcId="{14C9F4A2-FCC5-0A4D-9858-94F22BEF6BF6}" destId="{D71811BE-0E72-D24D-AB49-D826E747A82D}" srcOrd="0" destOrd="0" presId="urn:microsoft.com/office/officeart/2005/8/layout/list1"/>
    <dgm:cxn modelId="{ECC0F234-FEFD-474C-8BB9-AE0FF7358244}" type="presOf" srcId="{28716F17-EB48-3341-B7EE-AC8AD1552FA9}" destId="{399A5A4C-38C4-F845-A0B6-CA8E44C9C0FE}" srcOrd="1" destOrd="0" presId="urn:microsoft.com/office/officeart/2005/8/layout/list1"/>
    <dgm:cxn modelId="{71977EFA-ADC3-E942-8E22-275CE116A277}" type="presOf" srcId="{28716F17-EB48-3341-B7EE-AC8AD1552FA9}" destId="{258E96DC-2C34-9C4C-97C4-C6CE8C95CE0C}" srcOrd="0" destOrd="0" presId="urn:microsoft.com/office/officeart/2005/8/layout/list1"/>
    <dgm:cxn modelId="{5F2670BA-0319-B741-A55C-AF94858189C9}" srcId="{6FA1D34C-E430-B341-A2CD-3BE381731360}" destId="{29A27D3B-7C41-B94E-B139-7742C4D3A84E}" srcOrd="3" destOrd="0" parTransId="{5BA1BA49-0979-C84A-8D69-7085E0F306D6}" sibTransId="{DF1B7407-B6A6-4344-BF93-1B36C12B7FAD}"/>
    <dgm:cxn modelId="{E927ADF8-12A3-BC42-83AB-F98E0810CAAA}" type="presParOf" srcId="{1DEF0C1B-E3FA-BB4A-8132-C538F182F152}" destId="{D3ABCE73-E502-CA45-ADFF-7FD3B31826CD}" srcOrd="0" destOrd="0" presId="urn:microsoft.com/office/officeart/2005/8/layout/list1"/>
    <dgm:cxn modelId="{9A3EE287-72AC-C04D-8062-CDB90CB2A6C3}" type="presParOf" srcId="{D3ABCE73-E502-CA45-ADFF-7FD3B31826CD}" destId="{258E96DC-2C34-9C4C-97C4-C6CE8C95CE0C}" srcOrd="0" destOrd="0" presId="urn:microsoft.com/office/officeart/2005/8/layout/list1"/>
    <dgm:cxn modelId="{D4165F84-DF6E-8F41-8A5F-78AF45C52224}" type="presParOf" srcId="{D3ABCE73-E502-CA45-ADFF-7FD3B31826CD}" destId="{399A5A4C-38C4-F845-A0B6-CA8E44C9C0FE}" srcOrd="1" destOrd="0" presId="urn:microsoft.com/office/officeart/2005/8/layout/list1"/>
    <dgm:cxn modelId="{2B2C92AE-FF5E-E84B-A8FC-30404624BC11}" type="presParOf" srcId="{1DEF0C1B-E3FA-BB4A-8132-C538F182F152}" destId="{13CB0F34-2F12-4F4F-8976-425C8E85A589}" srcOrd="1" destOrd="0" presId="urn:microsoft.com/office/officeart/2005/8/layout/list1"/>
    <dgm:cxn modelId="{FE294697-4D73-CC40-9EE3-AE65DDD28E26}" type="presParOf" srcId="{1DEF0C1B-E3FA-BB4A-8132-C538F182F152}" destId="{4673B60F-F0F2-A34E-A240-65E86CBF7ABE}" srcOrd="2" destOrd="0" presId="urn:microsoft.com/office/officeart/2005/8/layout/list1"/>
    <dgm:cxn modelId="{16264509-7453-714D-8BE5-D2D99B52A474}" type="presParOf" srcId="{1DEF0C1B-E3FA-BB4A-8132-C538F182F152}" destId="{2E9A2F41-F10D-354F-BB8C-EE975BC91ACD}" srcOrd="3" destOrd="0" presId="urn:microsoft.com/office/officeart/2005/8/layout/list1"/>
    <dgm:cxn modelId="{B1FA8A62-EC53-F44F-A251-10B441BA0512}" type="presParOf" srcId="{1DEF0C1B-E3FA-BB4A-8132-C538F182F152}" destId="{5FDEB71D-CB3A-FD4F-BCA1-48FC05958B40}" srcOrd="4" destOrd="0" presId="urn:microsoft.com/office/officeart/2005/8/layout/list1"/>
    <dgm:cxn modelId="{25CAC868-C38F-9941-BFD7-10F3B7CBA285}" type="presParOf" srcId="{5FDEB71D-CB3A-FD4F-BCA1-48FC05958B40}" destId="{1E7A3F05-2393-2540-A408-CF0C3D4835A9}" srcOrd="0" destOrd="0" presId="urn:microsoft.com/office/officeart/2005/8/layout/list1"/>
    <dgm:cxn modelId="{357F1091-52B8-D84B-A951-31034CE9CE83}" type="presParOf" srcId="{5FDEB71D-CB3A-FD4F-BCA1-48FC05958B40}" destId="{AFD58273-D1B2-514A-B974-3DDC0FCCAD4B}" srcOrd="1" destOrd="0" presId="urn:microsoft.com/office/officeart/2005/8/layout/list1"/>
    <dgm:cxn modelId="{4225F107-BF68-F645-BBF5-BE4F6615FD65}" type="presParOf" srcId="{1DEF0C1B-E3FA-BB4A-8132-C538F182F152}" destId="{35F9DE40-322A-AF41-9B99-64073B3C91A0}" srcOrd="5" destOrd="0" presId="urn:microsoft.com/office/officeart/2005/8/layout/list1"/>
    <dgm:cxn modelId="{DDFBF3BD-9EB6-B24F-B489-B42ADB02A224}" type="presParOf" srcId="{1DEF0C1B-E3FA-BB4A-8132-C538F182F152}" destId="{6E9AE4B7-6200-D74A-A233-BA9916FEAAC1}" srcOrd="6" destOrd="0" presId="urn:microsoft.com/office/officeart/2005/8/layout/list1"/>
    <dgm:cxn modelId="{E7FEDCC6-C47E-3A4F-B5B8-175D47199637}" type="presParOf" srcId="{1DEF0C1B-E3FA-BB4A-8132-C538F182F152}" destId="{1B2D347E-F896-664E-8FA0-997D0910D54D}" srcOrd="7" destOrd="0" presId="urn:microsoft.com/office/officeart/2005/8/layout/list1"/>
    <dgm:cxn modelId="{506EADAD-3CF0-8C40-BA80-646F337D75FC}" type="presParOf" srcId="{1DEF0C1B-E3FA-BB4A-8132-C538F182F152}" destId="{CD57FDB1-4518-EC47-9210-222A6C60FB73}" srcOrd="8" destOrd="0" presId="urn:microsoft.com/office/officeart/2005/8/layout/list1"/>
    <dgm:cxn modelId="{FAD42352-A617-184A-A262-C4D2E8AD2F1C}" type="presParOf" srcId="{CD57FDB1-4518-EC47-9210-222A6C60FB73}" destId="{D71811BE-0E72-D24D-AB49-D826E747A82D}" srcOrd="0" destOrd="0" presId="urn:microsoft.com/office/officeart/2005/8/layout/list1"/>
    <dgm:cxn modelId="{3463429D-14EB-5A44-AB07-F801C5F36809}" type="presParOf" srcId="{CD57FDB1-4518-EC47-9210-222A6C60FB73}" destId="{F2610DF4-1292-DA40-8A77-27EF6C324909}" srcOrd="1" destOrd="0" presId="urn:microsoft.com/office/officeart/2005/8/layout/list1"/>
    <dgm:cxn modelId="{32D342B4-5979-6140-9067-99578BC94D2B}" type="presParOf" srcId="{1DEF0C1B-E3FA-BB4A-8132-C538F182F152}" destId="{D75B1CCE-0383-8F4F-B3FB-639D1D3563F2}" srcOrd="9" destOrd="0" presId="urn:microsoft.com/office/officeart/2005/8/layout/list1"/>
    <dgm:cxn modelId="{ED315A0D-99D6-2E4E-A79F-77C97CD99726}" type="presParOf" srcId="{1DEF0C1B-E3FA-BB4A-8132-C538F182F152}" destId="{74D3F1F9-B877-5545-8B9B-BE165B123333}" srcOrd="10" destOrd="0" presId="urn:microsoft.com/office/officeart/2005/8/layout/list1"/>
    <dgm:cxn modelId="{F70F4D9E-890D-3F4D-A569-211671195CD7}" type="presParOf" srcId="{1DEF0C1B-E3FA-BB4A-8132-C538F182F152}" destId="{6D8E0D99-6C35-2944-A2E8-1F180BBEC34E}" srcOrd="11" destOrd="0" presId="urn:microsoft.com/office/officeart/2005/8/layout/list1"/>
    <dgm:cxn modelId="{6AC3A242-091A-7442-8CDA-1CA0313C0963}" type="presParOf" srcId="{1DEF0C1B-E3FA-BB4A-8132-C538F182F152}" destId="{E237D671-D659-6C44-B90F-AB9EB293FD01}" srcOrd="12" destOrd="0" presId="urn:microsoft.com/office/officeart/2005/8/layout/list1"/>
    <dgm:cxn modelId="{E4EEE433-5861-624D-BBA9-583AC9C391FF}" type="presParOf" srcId="{E237D671-D659-6C44-B90F-AB9EB293FD01}" destId="{DF71FF11-6FF1-9745-8C89-36D796332FB8}" srcOrd="0" destOrd="0" presId="urn:microsoft.com/office/officeart/2005/8/layout/list1"/>
    <dgm:cxn modelId="{26D7572D-DD80-BF41-815B-DF373AF07519}" type="presParOf" srcId="{E237D671-D659-6C44-B90F-AB9EB293FD01}" destId="{1238FF6A-1A1F-934F-B7DD-7C1C0DEB5EFA}" srcOrd="1" destOrd="0" presId="urn:microsoft.com/office/officeart/2005/8/layout/list1"/>
    <dgm:cxn modelId="{EE0B4124-5932-094C-BD37-61B3E2EFE7C1}" type="presParOf" srcId="{1DEF0C1B-E3FA-BB4A-8132-C538F182F152}" destId="{4940F8DC-C468-8C48-9EBE-973BA2106675}" srcOrd="13" destOrd="0" presId="urn:microsoft.com/office/officeart/2005/8/layout/list1"/>
    <dgm:cxn modelId="{6020217D-09AA-1E4F-9AF6-447D2D84CF27}" type="presParOf" srcId="{1DEF0C1B-E3FA-BB4A-8132-C538F182F152}" destId="{9C028538-DC15-4E45-9E8D-5926DC62958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16E59D-F79B-BC48-AF90-C773C60BE30D}" type="doc">
      <dgm:prSet loTypeId="urn:microsoft.com/office/officeart/2005/8/layout/default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080105-9A23-A14F-BAD0-A4A061817EB4}">
      <dgm:prSet phldrT="[Text]"/>
      <dgm:spPr/>
      <dgm:t>
        <a:bodyPr/>
        <a:lstStyle/>
        <a:p>
          <a:pPr algn="ctr"/>
          <a:r>
            <a:rPr lang="uk-UA" dirty="0" smtClean="0">
              <a:latin typeface="Calibri"/>
              <a:cs typeface="Calibri"/>
            </a:rPr>
            <a:t>Капітальний ремонт ліфтів </a:t>
          </a:r>
          <a:endParaRPr lang="en-US" dirty="0">
            <a:latin typeface="Calibri"/>
            <a:cs typeface="Calibri"/>
          </a:endParaRPr>
        </a:p>
      </dgm:t>
    </dgm:pt>
    <dgm:pt modelId="{002F34D3-0733-7645-924C-FF8BB019EEBE}" type="parTrans" cxnId="{BB14C31C-2992-1044-A052-45232AAA16BF}">
      <dgm:prSet/>
      <dgm:spPr/>
      <dgm:t>
        <a:bodyPr/>
        <a:lstStyle/>
        <a:p>
          <a:pPr algn="ctr"/>
          <a:endParaRPr lang="en-US"/>
        </a:p>
      </dgm:t>
    </dgm:pt>
    <dgm:pt modelId="{1FC87865-C41D-4B4B-B4AE-0F23A74CA41B}" type="sibTrans" cxnId="{BB14C31C-2992-1044-A052-45232AAA16BF}">
      <dgm:prSet/>
      <dgm:spPr/>
      <dgm:t>
        <a:bodyPr/>
        <a:lstStyle/>
        <a:p>
          <a:pPr algn="ctr"/>
          <a:endParaRPr lang="en-US"/>
        </a:p>
      </dgm:t>
    </dgm:pt>
    <dgm:pt modelId="{373CB59A-3789-AF45-8636-8D0F233A4D88}" type="pres">
      <dgm:prSet presAssocID="{3C16E59D-F79B-BC48-AF90-C773C60BE3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4BD04C-7545-734C-AD62-E3E18B535A08}" type="pres">
      <dgm:prSet presAssocID="{5E080105-9A23-A14F-BAD0-A4A061817EB4}" presName="node" presStyleLbl="node1" presStyleIdx="0" presStyleCnt="1" custScaleX="469187" custLinFactNeighborX="-59868" custLinFactNeighborY="-3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99A944-2078-DC42-B814-A5A7D0E6B9AF}" type="presOf" srcId="{5E080105-9A23-A14F-BAD0-A4A061817EB4}" destId="{BB4BD04C-7545-734C-AD62-E3E18B535A08}" srcOrd="0" destOrd="0" presId="urn:microsoft.com/office/officeart/2005/8/layout/default"/>
    <dgm:cxn modelId="{37F58AC1-9464-9C4D-811E-8A176D20A60B}" type="presOf" srcId="{3C16E59D-F79B-BC48-AF90-C773C60BE30D}" destId="{373CB59A-3789-AF45-8636-8D0F233A4D88}" srcOrd="0" destOrd="0" presId="urn:microsoft.com/office/officeart/2005/8/layout/default"/>
    <dgm:cxn modelId="{BB14C31C-2992-1044-A052-45232AAA16BF}" srcId="{3C16E59D-F79B-BC48-AF90-C773C60BE30D}" destId="{5E080105-9A23-A14F-BAD0-A4A061817EB4}" srcOrd="0" destOrd="0" parTransId="{002F34D3-0733-7645-924C-FF8BB019EEBE}" sibTransId="{1FC87865-C41D-4B4B-B4AE-0F23A74CA41B}"/>
    <dgm:cxn modelId="{2CFF1C81-F184-3C49-8E7C-B68271E27735}" type="presParOf" srcId="{373CB59A-3789-AF45-8636-8D0F233A4D88}" destId="{BB4BD04C-7545-734C-AD62-E3E18B535A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A1D34C-E430-B341-A2CD-3BE381731360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716F17-EB48-3341-B7EE-AC8AD1552FA9}">
      <dgm:prSet phldrT="[Text]"/>
      <dgm:spPr/>
      <dgm:t>
        <a:bodyPr/>
        <a:lstStyle/>
        <a:p>
          <a:r>
            <a:rPr lang="ru-RU" dirty="0" smtClean="0">
              <a:latin typeface="Calibri"/>
              <a:cs typeface="Calibri"/>
            </a:rPr>
            <a:t>Одеса </a:t>
          </a:r>
          <a:r>
            <a:rPr lang="mr-IN" dirty="0" smtClean="0">
              <a:latin typeface="Calibri"/>
              <a:cs typeface="Calibri"/>
            </a:rPr>
            <a:t>–</a:t>
          </a:r>
          <a:r>
            <a:rPr lang="ru-RU" dirty="0" smtClean="0">
              <a:latin typeface="Calibri"/>
              <a:cs typeface="Calibri"/>
            </a:rPr>
            <a:t> </a:t>
          </a:r>
          <a:r>
            <a:rPr lang="uk-UA" dirty="0" smtClean="0">
              <a:latin typeface="Calibri"/>
              <a:cs typeface="Calibri"/>
            </a:rPr>
            <a:t>60,5 тис.грн/га</a:t>
          </a:r>
          <a:endParaRPr lang="en-US" dirty="0">
            <a:latin typeface="Calibri"/>
            <a:cs typeface="Calibri"/>
          </a:endParaRPr>
        </a:p>
      </dgm:t>
    </dgm:pt>
    <dgm:pt modelId="{A37BD5DE-8376-5B47-B8C0-8DBF640935AB}" type="parTrans" cxnId="{9593204C-4858-434E-980C-8B7C91985D9F}">
      <dgm:prSet/>
      <dgm:spPr/>
      <dgm:t>
        <a:bodyPr/>
        <a:lstStyle/>
        <a:p>
          <a:endParaRPr lang="en-US"/>
        </a:p>
      </dgm:t>
    </dgm:pt>
    <dgm:pt modelId="{5612D053-A955-DB4B-BC1E-155603C50533}" type="sibTrans" cxnId="{9593204C-4858-434E-980C-8B7C91985D9F}">
      <dgm:prSet/>
      <dgm:spPr/>
      <dgm:t>
        <a:bodyPr/>
        <a:lstStyle/>
        <a:p>
          <a:endParaRPr lang="en-US"/>
        </a:p>
      </dgm:t>
    </dgm:pt>
    <dgm:pt modelId="{0A20211B-B93A-CF4E-94ED-B469CD87F8DD}">
      <dgm:prSet phldrT="[Text]"/>
      <dgm:spPr/>
      <dgm:t>
        <a:bodyPr/>
        <a:lstStyle/>
        <a:p>
          <a:r>
            <a:rPr lang="uk-UA" b="0" dirty="0" smtClean="0">
              <a:latin typeface="Calibri"/>
              <a:cs typeface="Calibri"/>
            </a:rPr>
            <a:t>Київ </a:t>
          </a:r>
          <a:r>
            <a:rPr lang="uk-UA" b="1" dirty="0" smtClean="0">
              <a:latin typeface="Calibri"/>
              <a:cs typeface="Calibri"/>
            </a:rPr>
            <a:t>- </a:t>
          </a:r>
          <a:r>
            <a:rPr lang="uk-UA" dirty="0" smtClean="0">
              <a:latin typeface="Calibri"/>
              <a:cs typeface="Calibri"/>
            </a:rPr>
            <a:t>67,0 тис.грн/га</a:t>
          </a:r>
          <a:endParaRPr lang="en-US" dirty="0">
            <a:latin typeface="Calibri"/>
            <a:cs typeface="Calibri"/>
          </a:endParaRPr>
        </a:p>
      </dgm:t>
    </dgm:pt>
    <dgm:pt modelId="{4A69A5BB-7ECF-704D-A26C-8CEC764FC45D}" type="parTrans" cxnId="{CD99FE5F-94F5-874B-8920-3CE964A66A39}">
      <dgm:prSet/>
      <dgm:spPr/>
      <dgm:t>
        <a:bodyPr/>
        <a:lstStyle/>
        <a:p>
          <a:endParaRPr lang="en-US"/>
        </a:p>
      </dgm:t>
    </dgm:pt>
    <dgm:pt modelId="{AEBB937B-0F0D-394E-B1F7-C1DE064982E0}" type="sibTrans" cxnId="{CD99FE5F-94F5-874B-8920-3CE964A66A39}">
      <dgm:prSet/>
      <dgm:spPr/>
      <dgm:t>
        <a:bodyPr/>
        <a:lstStyle/>
        <a:p>
          <a:endParaRPr lang="en-US"/>
        </a:p>
      </dgm:t>
    </dgm:pt>
    <dgm:pt modelId="{14C9F4A2-FCC5-0A4D-9858-94F22BEF6BF6}">
      <dgm:prSet/>
      <dgm:spPr/>
      <dgm:t>
        <a:bodyPr/>
        <a:lstStyle/>
        <a:p>
          <a:r>
            <a:rPr lang="ru-RU" dirty="0" err="1" smtClean="0">
              <a:latin typeface="Calibri"/>
              <a:cs typeface="Calibri"/>
            </a:rPr>
            <a:t>Миколаїв</a:t>
          </a:r>
          <a:r>
            <a:rPr lang="ru-RU" dirty="0" smtClean="0">
              <a:latin typeface="Calibri"/>
              <a:cs typeface="Calibri"/>
            </a:rPr>
            <a:t> - </a:t>
          </a:r>
          <a:r>
            <a:rPr lang="uk-UA" dirty="0" smtClean="0">
              <a:latin typeface="Calibri"/>
              <a:cs typeface="Calibri"/>
            </a:rPr>
            <a:t>149,18 тис.грн/га</a:t>
          </a:r>
          <a:endParaRPr lang="en-US" dirty="0">
            <a:latin typeface="Calibri"/>
            <a:cs typeface="Calibri"/>
          </a:endParaRPr>
        </a:p>
      </dgm:t>
    </dgm:pt>
    <dgm:pt modelId="{A8040332-FC63-3244-BA6F-C2A290AD215C}" type="parTrans" cxnId="{DE9A35F1-3253-0744-A4DC-837F5F9ED444}">
      <dgm:prSet/>
      <dgm:spPr/>
      <dgm:t>
        <a:bodyPr/>
        <a:lstStyle/>
        <a:p>
          <a:endParaRPr lang="en-US"/>
        </a:p>
      </dgm:t>
    </dgm:pt>
    <dgm:pt modelId="{24A60007-728B-AC43-8CEE-6DC4B0187BB0}" type="sibTrans" cxnId="{DE9A35F1-3253-0744-A4DC-837F5F9ED444}">
      <dgm:prSet/>
      <dgm:spPr/>
      <dgm:t>
        <a:bodyPr/>
        <a:lstStyle/>
        <a:p>
          <a:endParaRPr lang="en-US"/>
        </a:p>
      </dgm:t>
    </dgm:pt>
    <dgm:pt modelId="{1DEF0C1B-E3FA-BB4A-8132-C538F182F152}" type="pres">
      <dgm:prSet presAssocID="{6FA1D34C-E430-B341-A2CD-3BE3817313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57FDB1-4518-EC47-9210-222A6C60FB73}" type="pres">
      <dgm:prSet presAssocID="{14C9F4A2-FCC5-0A4D-9858-94F22BEF6BF6}" presName="parentLin" presStyleCnt="0"/>
      <dgm:spPr/>
    </dgm:pt>
    <dgm:pt modelId="{D71811BE-0E72-D24D-AB49-D826E747A82D}" type="pres">
      <dgm:prSet presAssocID="{14C9F4A2-FCC5-0A4D-9858-94F22BEF6BF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2610DF4-1292-DA40-8A77-27EF6C324909}" type="pres">
      <dgm:prSet presAssocID="{14C9F4A2-FCC5-0A4D-9858-94F22BEF6BF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B1CCE-0383-8F4F-B3FB-639D1D3563F2}" type="pres">
      <dgm:prSet presAssocID="{14C9F4A2-FCC5-0A4D-9858-94F22BEF6BF6}" presName="negativeSpace" presStyleCnt="0"/>
      <dgm:spPr/>
    </dgm:pt>
    <dgm:pt modelId="{74D3F1F9-B877-5545-8B9B-BE165B123333}" type="pres">
      <dgm:prSet presAssocID="{14C9F4A2-FCC5-0A4D-9858-94F22BEF6BF6}" presName="childText" presStyleLbl="conFgAcc1" presStyleIdx="0" presStyleCnt="3">
        <dgm:presLayoutVars>
          <dgm:bulletEnabled val="1"/>
        </dgm:presLayoutVars>
      </dgm:prSet>
      <dgm:spPr/>
    </dgm:pt>
    <dgm:pt modelId="{6D8E0D99-6C35-2944-A2E8-1F180BBEC34E}" type="pres">
      <dgm:prSet presAssocID="{24A60007-728B-AC43-8CEE-6DC4B0187BB0}" presName="spaceBetweenRectangles" presStyleCnt="0"/>
      <dgm:spPr/>
    </dgm:pt>
    <dgm:pt modelId="{5FDEB71D-CB3A-FD4F-BCA1-48FC05958B40}" type="pres">
      <dgm:prSet presAssocID="{0A20211B-B93A-CF4E-94ED-B469CD87F8DD}" presName="parentLin" presStyleCnt="0"/>
      <dgm:spPr/>
    </dgm:pt>
    <dgm:pt modelId="{1E7A3F05-2393-2540-A408-CF0C3D4835A9}" type="pres">
      <dgm:prSet presAssocID="{0A20211B-B93A-CF4E-94ED-B469CD87F8D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FD58273-D1B2-514A-B974-3DDC0FCCAD4B}" type="pres">
      <dgm:prSet presAssocID="{0A20211B-B93A-CF4E-94ED-B469CD87F8D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9DE40-322A-AF41-9B99-64073B3C91A0}" type="pres">
      <dgm:prSet presAssocID="{0A20211B-B93A-CF4E-94ED-B469CD87F8DD}" presName="negativeSpace" presStyleCnt="0"/>
      <dgm:spPr/>
    </dgm:pt>
    <dgm:pt modelId="{6E9AE4B7-6200-D74A-A233-BA9916FEAAC1}" type="pres">
      <dgm:prSet presAssocID="{0A20211B-B93A-CF4E-94ED-B469CD87F8DD}" presName="childText" presStyleLbl="conFgAcc1" presStyleIdx="1" presStyleCnt="3">
        <dgm:presLayoutVars>
          <dgm:bulletEnabled val="1"/>
        </dgm:presLayoutVars>
      </dgm:prSet>
      <dgm:spPr/>
    </dgm:pt>
    <dgm:pt modelId="{1B2D347E-F896-664E-8FA0-997D0910D54D}" type="pres">
      <dgm:prSet presAssocID="{AEBB937B-0F0D-394E-B1F7-C1DE064982E0}" presName="spaceBetweenRectangles" presStyleCnt="0"/>
      <dgm:spPr/>
    </dgm:pt>
    <dgm:pt modelId="{D3ABCE73-E502-CA45-ADFF-7FD3B31826CD}" type="pres">
      <dgm:prSet presAssocID="{28716F17-EB48-3341-B7EE-AC8AD1552FA9}" presName="parentLin" presStyleCnt="0"/>
      <dgm:spPr/>
    </dgm:pt>
    <dgm:pt modelId="{258E96DC-2C34-9C4C-97C4-C6CE8C95CE0C}" type="pres">
      <dgm:prSet presAssocID="{28716F17-EB48-3341-B7EE-AC8AD1552FA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99A5A4C-38C4-F845-A0B6-CA8E44C9C0FE}" type="pres">
      <dgm:prSet presAssocID="{28716F17-EB48-3341-B7EE-AC8AD1552FA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B0F34-2F12-4F4F-8976-425C8E85A589}" type="pres">
      <dgm:prSet presAssocID="{28716F17-EB48-3341-B7EE-AC8AD1552FA9}" presName="negativeSpace" presStyleCnt="0"/>
      <dgm:spPr/>
    </dgm:pt>
    <dgm:pt modelId="{4673B60F-F0F2-A34E-A240-65E86CBF7ABE}" type="pres">
      <dgm:prSet presAssocID="{28716F17-EB48-3341-B7EE-AC8AD1552FA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E7F72F-A5C7-144E-9C88-F40E57F5023F}" type="presOf" srcId="{0A20211B-B93A-CF4E-94ED-B469CD87F8DD}" destId="{AFD58273-D1B2-514A-B974-3DDC0FCCAD4B}" srcOrd="1" destOrd="0" presId="urn:microsoft.com/office/officeart/2005/8/layout/list1"/>
    <dgm:cxn modelId="{5A0386A4-C15A-5348-BEE8-3A15C599A9ED}" type="presOf" srcId="{14C9F4A2-FCC5-0A4D-9858-94F22BEF6BF6}" destId="{F2610DF4-1292-DA40-8A77-27EF6C324909}" srcOrd="1" destOrd="0" presId="urn:microsoft.com/office/officeart/2005/8/layout/list1"/>
    <dgm:cxn modelId="{DE9A35F1-3253-0744-A4DC-837F5F9ED444}" srcId="{6FA1D34C-E430-B341-A2CD-3BE381731360}" destId="{14C9F4A2-FCC5-0A4D-9858-94F22BEF6BF6}" srcOrd="0" destOrd="0" parTransId="{A8040332-FC63-3244-BA6F-C2A290AD215C}" sibTransId="{24A60007-728B-AC43-8CEE-6DC4B0187BB0}"/>
    <dgm:cxn modelId="{9593204C-4858-434E-980C-8B7C91985D9F}" srcId="{6FA1D34C-E430-B341-A2CD-3BE381731360}" destId="{28716F17-EB48-3341-B7EE-AC8AD1552FA9}" srcOrd="2" destOrd="0" parTransId="{A37BD5DE-8376-5B47-B8C0-8DBF640935AB}" sibTransId="{5612D053-A955-DB4B-BC1E-155603C50533}"/>
    <dgm:cxn modelId="{2311DECA-2624-5B49-BF83-8FB1DCCEED52}" type="presOf" srcId="{14C9F4A2-FCC5-0A4D-9858-94F22BEF6BF6}" destId="{D71811BE-0E72-D24D-AB49-D826E747A82D}" srcOrd="0" destOrd="0" presId="urn:microsoft.com/office/officeart/2005/8/layout/list1"/>
    <dgm:cxn modelId="{CD99FE5F-94F5-874B-8920-3CE964A66A39}" srcId="{6FA1D34C-E430-B341-A2CD-3BE381731360}" destId="{0A20211B-B93A-CF4E-94ED-B469CD87F8DD}" srcOrd="1" destOrd="0" parTransId="{4A69A5BB-7ECF-704D-A26C-8CEC764FC45D}" sibTransId="{AEBB937B-0F0D-394E-B1F7-C1DE064982E0}"/>
    <dgm:cxn modelId="{94375D6D-588B-7940-95F3-29FA1631D7F5}" type="presOf" srcId="{6FA1D34C-E430-B341-A2CD-3BE381731360}" destId="{1DEF0C1B-E3FA-BB4A-8132-C538F182F152}" srcOrd="0" destOrd="0" presId="urn:microsoft.com/office/officeart/2005/8/layout/list1"/>
    <dgm:cxn modelId="{D2ECB1B3-CDE2-0B43-8DDA-0FCEB8F4C27E}" type="presOf" srcId="{0A20211B-B93A-CF4E-94ED-B469CD87F8DD}" destId="{1E7A3F05-2393-2540-A408-CF0C3D4835A9}" srcOrd="0" destOrd="0" presId="urn:microsoft.com/office/officeart/2005/8/layout/list1"/>
    <dgm:cxn modelId="{655BC28A-AD85-7F4E-8C75-BBA415DC9E37}" type="presOf" srcId="{28716F17-EB48-3341-B7EE-AC8AD1552FA9}" destId="{399A5A4C-38C4-F845-A0B6-CA8E44C9C0FE}" srcOrd="1" destOrd="0" presId="urn:microsoft.com/office/officeart/2005/8/layout/list1"/>
    <dgm:cxn modelId="{D1595A20-925B-FE41-95A5-561C82DAEE67}" type="presOf" srcId="{28716F17-EB48-3341-B7EE-AC8AD1552FA9}" destId="{258E96DC-2C34-9C4C-97C4-C6CE8C95CE0C}" srcOrd="0" destOrd="0" presId="urn:microsoft.com/office/officeart/2005/8/layout/list1"/>
    <dgm:cxn modelId="{BCA8B116-7B70-8146-9224-88DCFC9836EA}" type="presParOf" srcId="{1DEF0C1B-E3FA-BB4A-8132-C538F182F152}" destId="{CD57FDB1-4518-EC47-9210-222A6C60FB73}" srcOrd="0" destOrd="0" presId="urn:microsoft.com/office/officeart/2005/8/layout/list1"/>
    <dgm:cxn modelId="{3FDADD9E-608B-5243-A3A5-BAE72780A68F}" type="presParOf" srcId="{CD57FDB1-4518-EC47-9210-222A6C60FB73}" destId="{D71811BE-0E72-D24D-AB49-D826E747A82D}" srcOrd="0" destOrd="0" presId="urn:microsoft.com/office/officeart/2005/8/layout/list1"/>
    <dgm:cxn modelId="{93206A9C-1CA2-254E-9E20-6EB0C5EC8D6C}" type="presParOf" srcId="{CD57FDB1-4518-EC47-9210-222A6C60FB73}" destId="{F2610DF4-1292-DA40-8A77-27EF6C324909}" srcOrd="1" destOrd="0" presId="urn:microsoft.com/office/officeart/2005/8/layout/list1"/>
    <dgm:cxn modelId="{C1AA234C-E145-AE48-98D2-A186D56E5871}" type="presParOf" srcId="{1DEF0C1B-E3FA-BB4A-8132-C538F182F152}" destId="{D75B1CCE-0383-8F4F-B3FB-639D1D3563F2}" srcOrd="1" destOrd="0" presId="urn:microsoft.com/office/officeart/2005/8/layout/list1"/>
    <dgm:cxn modelId="{3009F9E0-A99E-E44E-A20B-6F379B753B6B}" type="presParOf" srcId="{1DEF0C1B-E3FA-BB4A-8132-C538F182F152}" destId="{74D3F1F9-B877-5545-8B9B-BE165B123333}" srcOrd="2" destOrd="0" presId="urn:microsoft.com/office/officeart/2005/8/layout/list1"/>
    <dgm:cxn modelId="{40265655-B9AB-534D-A329-7DA20A468A65}" type="presParOf" srcId="{1DEF0C1B-E3FA-BB4A-8132-C538F182F152}" destId="{6D8E0D99-6C35-2944-A2E8-1F180BBEC34E}" srcOrd="3" destOrd="0" presId="urn:microsoft.com/office/officeart/2005/8/layout/list1"/>
    <dgm:cxn modelId="{9F99BBED-873E-B84B-A432-1FA20EE760FD}" type="presParOf" srcId="{1DEF0C1B-E3FA-BB4A-8132-C538F182F152}" destId="{5FDEB71D-CB3A-FD4F-BCA1-48FC05958B40}" srcOrd="4" destOrd="0" presId="urn:microsoft.com/office/officeart/2005/8/layout/list1"/>
    <dgm:cxn modelId="{5EDC66E9-27C0-2746-A296-7F434C78F04E}" type="presParOf" srcId="{5FDEB71D-CB3A-FD4F-BCA1-48FC05958B40}" destId="{1E7A3F05-2393-2540-A408-CF0C3D4835A9}" srcOrd="0" destOrd="0" presId="urn:microsoft.com/office/officeart/2005/8/layout/list1"/>
    <dgm:cxn modelId="{F28ACDC7-C982-C445-987A-E7B7AA122005}" type="presParOf" srcId="{5FDEB71D-CB3A-FD4F-BCA1-48FC05958B40}" destId="{AFD58273-D1B2-514A-B974-3DDC0FCCAD4B}" srcOrd="1" destOrd="0" presId="urn:microsoft.com/office/officeart/2005/8/layout/list1"/>
    <dgm:cxn modelId="{56D3D780-5782-6C43-88CA-F7EA3A016D2E}" type="presParOf" srcId="{1DEF0C1B-E3FA-BB4A-8132-C538F182F152}" destId="{35F9DE40-322A-AF41-9B99-64073B3C91A0}" srcOrd="5" destOrd="0" presId="urn:microsoft.com/office/officeart/2005/8/layout/list1"/>
    <dgm:cxn modelId="{D4F2F534-741A-564B-991F-9CF77F7FDA8D}" type="presParOf" srcId="{1DEF0C1B-E3FA-BB4A-8132-C538F182F152}" destId="{6E9AE4B7-6200-D74A-A233-BA9916FEAAC1}" srcOrd="6" destOrd="0" presId="urn:microsoft.com/office/officeart/2005/8/layout/list1"/>
    <dgm:cxn modelId="{87485EF8-6658-7642-9EE8-C6C6DB6A72E2}" type="presParOf" srcId="{1DEF0C1B-E3FA-BB4A-8132-C538F182F152}" destId="{1B2D347E-F896-664E-8FA0-997D0910D54D}" srcOrd="7" destOrd="0" presId="urn:microsoft.com/office/officeart/2005/8/layout/list1"/>
    <dgm:cxn modelId="{6B2DF185-4712-1944-B10E-1A5E8132FD2F}" type="presParOf" srcId="{1DEF0C1B-E3FA-BB4A-8132-C538F182F152}" destId="{D3ABCE73-E502-CA45-ADFF-7FD3B31826CD}" srcOrd="8" destOrd="0" presId="urn:microsoft.com/office/officeart/2005/8/layout/list1"/>
    <dgm:cxn modelId="{F006148D-D76E-5242-B308-E8F409CF3DC7}" type="presParOf" srcId="{D3ABCE73-E502-CA45-ADFF-7FD3B31826CD}" destId="{258E96DC-2C34-9C4C-97C4-C6CE8C95CE0C}" srcOrd="0" destOrd="0" presId="urn:microsoft.com/office/officeart/2005/8/layout/list1"/>
    <dgm:cxn modelId="{ABC6C1FD-5173-A74F-84EC-6739C10F6A36}" type="presParOf" srcId="{D3ABCE73-E502-CA45-ADFF-7FD3B31826CD}" destId="{399A5A4C-38C4-F845-A0B6-CA8E44C9C0FE}" srcOrd="1" destOrd="0" presId="urn:microsoft.com/office/officeart/2005/8/layout/list1"/>
    <dgm:cxn modelId="{76F3A8AC-DB8F-0C4F-940D-FC9018853CF9}" type="presParOf" srcId="{1DEF0C1B-E3FA-BB4A-8132-C538F182F152}" destId="{13CB0F34-2F12-4F4F-8976-425C8E85A589}" srcOrd="9" destOrd="0" presId="urn:microsoft.com/office/officeart/2005/8/layout/list1"/>
    <dgm:cxn modelId="{F4DA7341-BA75-E946-ADF5-689225CA1DF4}" type="presParOf" srcId="{1DEF0C1B-E3FA-BB4A-8132-C538F182F152}" destId="{4673B60F-F0F2-A34E-A240-65E86CBF7A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16E59D-F79B-BC48-AF90-C773C60BE30D}" type="doc">
      <dgm:prSet loTypeId="urn:microsoft.com/office/officeart/2005/8/layout/default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080105-9A23-A14F-BAD0-A4A061817EB4}">
      <dgm:prSet phldrT="[Text]" custT="1"/>
      <dgm:spPr/>
      <dgm:t>
        <a:bodyPr/>
        <a:lstStyle/>
        <a:p>
          <a:pPr algn="ctr"/>
          <a:r>
            <a:rPr lang="uk-UA" sz="3600" dirty="0" smtClean="0">
              <a:latin typeface="Calibri"/>
              <a:cs typeface="Calibri"/>
            </a:rPr>
            <a:t>Поточне утримання 1га зелених зон</a:t>
          </a:r>
          <a:endParaRPr lang="en-US" sz="3600" dirty="0">
            <a:latin typeface="Calibri"/>
            <a:cs typeface="Calibri"/>
          </a:endParaRPr>
        </a:p>
      </dgm:t>
    </dgm:pt>
    <dgm:pt modelId="{002F34D3-0733-7645-924C-FF8BB019EEBE}" type="parTrans" cxnId="{BB14C31C-2992-1044-A052-45232AAA16BF}">
      <dgm:prSet/>
      <dgm:spPr/>
      <dgm:t>
        <a:bodyPr/>
        <a:lstStyle/>
        <a:p>
          <a:pPr algn="ctr"/>
          <a:endParaRPr lang="en-US"/>
        </a:p>
      </dgm:t>
    </dgm:pt>
    <dgm:pt modelId="{1FC87865-C41D-4B4B-B4AE-0F23A74CA41B}" type="sibTrans" cxnId="{BB14C31C-2992-1044-A052-45232AAA16BF}">
      <dgm:prSet/>
      <dgm:spPr/>
      <dgm:t>
        <a:bodyPr/>
        <a:lstStyle/>
        <a:p>
          <a:pPr algn="ctr"/>
          <a:endParaRPr lang="en-US"/>
        </a:p>
      </dgm:t>
    </dgm:pt>
    <dgm:pt modelId="{373CB59A-3789-AF45-8636-8D0F233A4D88}" type="pres">
      <dgm:prSet presAssocID="{3C16E59D-F79B-BC48-AF90-C773C60BE3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4BD04C-7545-734C-AD62-E3E18B535A08}" type="pres">
      <dgm:prSet presAssocID="{5E080105-9A23-A14F-BAD0-A4A061817EB4}" presName="node" presStyleLbl="node1" presStyleIdx="0" presStyleCnt="1" custScaleX="469187" custLinFactNeighborX="-269" custLinFactNeighborY="-3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B0961A-D3DC-FB47-A962-5F60BCC758A8}" type="presOf" srcId="{5E080105-9A23-A14F-BAD0-A4A061817EB4}" destId="{BB4BD04C-7545-734C-AD62-E3E18B535A08}" srcOrd="0" destOrd="0" presId="urn:microsoft.com/office/officeart/2005/8/layout/default"/>
    <dgm:cxn modelId="{5F00305C-DF5C-8145-834C-32328A2D6FD9}" type="presOf" srcId="{3C16E59D-F79B-BC48-AF90-C773C60BE30D}" destId="{373CB59A-3789-AF45-8636-8D0F233A4D88}" srcOrd="0" destOrd="0" presId="urn:microsoft.com/office/officeart/2005/8/layout/default"/>
    <dgm:cxn modelId="{BB14C31C-2992-1044-A052-45232AAA16BF}" srcId="{3C16E59D-F79B-BC48-AF90-C773C60BE30D}" destId="{5E080105-9A23-A14F-BAD0-A4A061817EB4}" srcOrd="0" destOrd="0" parTransId="{002F34D3-0733-7645-924C-FF8BB019EEBE}" sibTransId="{1FC87865-C41D-4B4B-B4AE-0F23A74CA41B}"/>
    <dgm:cxn modelId="{98D5A7C4-7AED-774D-AE38-FE0A5A8025C4}" type="presParOf" srcId="{373CB59A-3789-AF45-8636-8D0F233A4D88}" destId="{BB4BD04C-7545-734C-AD62-E3E18B535A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A1D34C-E430-B341-A2CD-3BE381731360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716F17-EB48-3341-B7EE-AC8AD1552FA9}">
      <dgm:prSet phldrT="[Text]"/>
      <dgm:spPr/>
      <dgm:t>
        <a:bodyPr/>
        <a:lstStyle/>
        <a:p>
          <a:r>
            <a:rPr lang="ru-RU" b="0" dirty="0" smtClean="0">
              <a:latin typeface="Calibri"/>
              <a:cs typeface="Calibri"/>
            </a:rPr>
            <a:t>Одеса - </a:t>
          </a:r>
          <a:r>
            <a:rPr lang="uk-UA" b="0" dirty="0" smtClean="0">
              <a:latin typeface="Calibri"/>
              <a:cs typeface="Calibri"/>
            </a:rPr>
            <a:t>553,61 грн/кв.м.</a:t>
          </a:r>
          <a:endParaRPr lang="en-US" b="0" dirty="0">
            <a:latin typeface="Calibri"/>
            <a:cs typeface="Calibri"/>
          </a:endParaRPr>
        </a:p>
      </dgm:t>
    </dgm:pt>
    <dgm:pt modelId="{A37BD5DE-8376-5B47-B8C0-8DBF640935AB}" type="parTrans" cxnId="{9593204C-4858-434E-980C-8B7C91985D9F}">
      <dgm:prSet/>
      <dgm:spPr/>
      <dgm:t>
        <a:bodyPr/>
        <a:lstStyle/>
        <a:p>
          <a:endParaRPr lang="en-US"/>
        </a:p>
      </dgm:t>
    </dgm:pt>
    <dgm:pt modelId="{5612D053-A955-DB4B-BC1E-155603C50533}" type="sibTrans" cxnId="{9593204C-4858-434E-980C-8B7C91985D9F}">
      <dgm:prSet/>
      <dgm:spPr/>
      <dgm:t>
        <a:bodyPr/>
        <a:lstStyle/>
        <a:p>
          <a:endParaRPr lang="en-US"/>
        </a:p>
      </dgm:t>
    </dgm:pt>
    <dgm:pt modelId="{0A20211B-B93A-CF4E-94ED-B469CD87F8DD}">
      <dgm:prSet phldrT="[Text]"/>
      <dgm:spPr/>
      <dgm:t>
        <a:bodyPr/>
        <a:lstStyle/>
        <a:p>
          <a:r>
            <a:rPr lang="uk-UA" b="0" dirty="0" smtClean="0">
              <a:latin typeface="Calibri"/>
              <a:cs typeface="Calibri"/>
            </a:rPr>
            <a:t>Харків</a:t>
          </a:r>
          <a:r>
            <a:rPr lang="uk-UA" b="0" dirty="0" smtClean="0">
              <a:latin typeface="Calibri"/>
              <a:cs typeface="Calibri"/>
            </a:rPr>
            <a:t> </a:t>
          </a:r>
          <a:r>
            <a:rPr lang="uk-UA" b="0" dirty="0" smtClean="0">
              <a:latin typeface="Calibri"/>
              <a:cs typeface="Calibri"/>
            </a:rPr>
            <a:t>- </a:t>
          </a:r>
          <a:r>
            <a:rPr lang="uk-UA" b="0" dirty="0" smtClean="0">
              <a:latin typeface="Calibri"/>
              <a:cs typeface="Calibri"/>
            </a:rPr>
            <a:t>363 грн/кв.м.</a:t>
          </a:r>
          <a:endParaRPr lang="en-US" b="0" dirty="0">
            <a:latin typeface="Calibri"/>
            <a:cs typeface="Calibri"/>
          </a:endParaRPr>
        </a:p>
      </dgm:t>
    </dgm:pt>
    <dgm:pt modelId="{4A69A5BB-7ECF-704D-A26C-8CEC764FC45D}" type="parTrans" cxnId="{CD99FE5F-94F5-874B-8920-3CE964A66A39}">
      <dgm:prSet/>
      <dgm:spPr/>
      <dgm:t>
        <a:bodyPr/>
        <a:lstStyle/>
        <a:p>
          <a:endParaRPr lang="en-US"/>
        </a:p>
      </dgm:t>
    </dgm:pt>
    <dgm:pt modelId="{AEBB937B-0F0D-394E-B1F7-C1DE064982E0}" type="sibTrans" cxnId="{CD99FE5F-94F5-874B-8920-3CE964A66A39}">
      <dgm:prSet/>
      <dgm:spPr/>
      <dgm:t>
        <a:bodyPr/>
        <a:lstStyle/>
        <a:p>
          <a:endParaRPr lang="en-US"/>
        </a:p>
      </dgm:t>
    </dgm:pt>
    <dgm:pt modelId="{29A27D3B-7C41-B94E-B139-7742C4D3A84E}">
      <dgm:prSet phldrT="[Text]"/>
      <dgm:spPr/>
      <dgm:t>
        <a:bodyPr/>
        <a:lstStyle/>
        <a:p>
          <a:r>
            <a:rPr lang="uk-UA" b="0" dirty="0" smtClean="0">
              <a:latin typeface="Calibri"/>
              <a:cs typeface="Calibri"/>
            </a:rPr>
            <a:t>Київ</a:t>
          </a:r>
          <a:r>
            <a:rPr lang="ru-RU" b="0" dirty="0" smtClean="0">
              <a:latin typeface="Calibri"/>
              <a:cs typeface="Calibri"/>
            </a:rPr>
            <a:t> </a:t>
          </a:r>
          <a:r>
            <a:rPr lang="ru-RU" b="0" dirty="0" smtClean="0">
              <a:latin typeface="Calibri"/>
              <a:cs typeface="Calibri"/>
            </a:rPr>
            <a:t>- </a:t>
          </a:r>
          <a:r>
            <a:rPr lang="uk-UA" b="0" dirty="0" smtClean="0">
              <a:latin typeface="Calibri"/>
              <a:cs typeface="Calibri"/>
            </a:rPr>
            <a:t>320,7 грн/кв.м.</a:t>
          </a:r>
          <a:endParaRPr lang="en-US" b="0" dirty="0">
            <a:latin typeface="Calibri"/>
            <a:cs typeface="Calibri"/>
          </a:endParaRPr>
        </a:p>
      </dgm:t>
    </dgm:pt>
    <dgm:pt modelId="{5BA1BA49-0979-C84A-8D69-7085E0F306D6}" type="parTrans" cxnId="{5F2670BA-0319-B741-A55C-AF94858189C9}">
      <dgm:prSet/>
      <dgm:spPr/>
      <dgm:t>
        <a:bodyPr/>
        <a:lstStyle/>
        <a:p>
          <a:endParaRPr lang="en-US"/>
        </a:p>
      </dgm:t>
    </dgm:pt>
    <dgm:pt modelId="{DF1B7407-B6A6-4344-BF93-1B36C12B7FAD}" type="sibTrans" cxnId="{5F2670BA-0319-B741-A55C-AF94858189C9}">
      <dgm:prSet/>
      <dgm:spPr/>
      <dgm:t>
        <a:bodyPr/>
        <a:lstStyle/>
        <a:p>
          <a:endParaRPr lang="en-US"/>
        </a:p>
      </dgm:t>
    </dgm:pt>
    <dgm:pt modelId="{14C9F4A2-FCC5-0A4D-9858-94F22BEF6BF6}">
      <dgm:prSet/>
      <dgm:spPr/>
      <dgm:t>
        <a:bodyPr/>
        <a:lstStyle/>
        <a:p>
          <a:r>
            <a:rPr lang="ru-RU" b="0" dirty="0" err="1" smtClean="0">
              <a:latin typeface="Calibri"/>
              <a:cs typeface="Calibri"/>
            </a:rPr>
            <a:t>Миколаїв</a:t>
          </a:r>
          <a:r>
            <a:rPr lang="ru-RU" b="0" dirty="0" smtClean="0">
              <a:latin typeface="Calibri"/>
              <a:cs typeface="Calibri"/>
            </a:rPr>
            <a:t> - </a:t>
          </a:r>
          <a:r>
            <a:rPr lang="uk-UA" b="0" dirty="0" smtClean="0">
              <a:latin typeface="Calibri"/>
              <a:cs typeface="Calibri"/>
            </a:rPr>
            <a:t>326 грн/кв.м.</a:t>
          </a:r>
          <a:endParaRPr lang="en-US" b="0" dirty="0">
            <a:latin typeface="Calibri"/>
            <a:cs typeface="Calibri"/>
          </a:endParaRPr>
        </a:p>
      </dgm:t>
    </dgm:pt>
    <dgm:pt modelId="{A8040332-FC63-3244-BA6F-C2A290AD215C}" type="parTrans" cxnId="{DE9A35F1-3253-0744-A4DC-837F5F9ED444}">
      <dgm:prSet/>
      <dgm:spPr/>
      <dgm:t>
        <a:bodyPr/>
        <a:lstStyle/>
        <a:p>
          <a:endParaRPr lang="en-US"/>
        </a:p>
      </dgm:t>
    </dgm:pt>
    <dgm:pt modelId="{24A60007-728B-AC43-8CEE-6DC4B0187BB0}" type="sibTrans" cxnId="{DE9A35F1-3253-0744-A4DC-837F5F9ED444}">
      <dgm:prSet/>
      <dgm:spPr/>
      <dgm:t>
        <a:bodyPr/>
        <a:lstStyle/>
        <a:p>
          <a:endParaRPr lang="en-US"/>
        </a:p>
      </dgm:t>
    </dgm:pt>
    <dgm:pt modelId="{1DEF0C1B-E3FA-BB4A-8132-C538F182F152}" type="pres">
      <dgm:prSet presAssocID="{6FA1D34C-E430-B341-A2CD-3BE3817313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ABCE73-E502-CA45-ADFF-7FD3B31826CD}" type="pres">
      <dgm:prSet presAssocID="{28716F17-EB48-3341-B7EE-AC8AD1552FA9}" presName="parentLin" presStyleCnt="0"/>
      <dgm:spPr/>
    </dgm:pt>
    <dgm:pt modelId="{258E96DC-2C34-9C4C-97C4-C6CE8C95CE0C}" type="pres">
      <dgm:prSet presAssocID="{28716F17-EB48-3341-B7EE-AC8AD1552FA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99A5A4C-38C4-F845-A0B6-CA8E44C9C0FE}" type="pres">
      <dgm:prSet presAssocID="{28716F17-EB48-3341-B7EE-AC8AD1552FA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B0F34-2F12-4F4F-8976-425C8E85A589}" type="pres">
      <dgm:prSet presAssocID="{28716F17-EB48-3341-B7EE-AC8AD1552FA9}" presName="negativeSpace" presStyleCnt="0"/>
      <dgm:spPr/>
    </dgm:pt>
    <dgm:pt modelId="{4673B60F-F0F2-A34E-A240-65E86CBF7ABE}" type="pres">
      <dgm:prSet presAssocID="{28716F17-EB48-3341-B7EE-AC8AD1552FA9}" presName="childText" presStyleLbl="conFgAcc1" presStyleIdx="0" presStyleCnt="4">
        <dgm:presLayoutVars>
          <dgm:bulletEnabled val="1"/>
        </dgm:presLayoutVars>
      </dgm:prSet>
      <dgm:spPr/>
    </dgm:pt>
    <dgm:pt modelId="{2E9A2F41-F10D-354F-BB8C-EE975BC91ACD}" type="pres">
      <dgm:prSet presAssocID="{5612D053-A955-DB4B-BC1E-155603C50533}" presName="spaceBetweenRectangles" presStyleCnt="0"/>
      <dgm:spPr/>
    </dgm:pt>
    <dgm:pt modelId="{5FDEB71D-CB3A-FD4F-BCA1-48FC05958B40}" type="pres">
      <dgm:prSet presAssocID="{0A20211B-B93A-CF4E-94ED-B469CD87F8DD}" presName="parentLin" presStyleCnt="0"/>
      <dgm:spPr/>
    </dgm:pt>
    <dgm:pt modelId="{1E7A3F05-2393-2540-A408-CF0C3D4835A9}" type="pres">
      <dgm:prSet presAssocID="{0A20211B-B93A-CF4E-94ED-B469CD87F8D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FD58273-D1B2-514A-B974-3DDC0FCCAD4B}" type="pres">
      <dgm:prSet presAssocID="{0A20211B-B93A-CF4E-94ED-B469CD87F8D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9DE40-322A-AF41-9B99-64073B3C91A0}" type="pres">
      <dgm:prSet presAssocID="{0A20211B-B93A-CF4E-94ED-B469CD87F8DD}" presName="negativeSpace" presStyleCnt="0"/>
      <dgm:spPr/>
    </dgm:pt>
    <dgm:pt modelId="{6E9AE4B7-6200-D74A-A233-BA9916FEAAC1}" type="pres">
      <dgm:prSet presAssocID="{0A20211B-B93A-CF4E-94ED-B469CD87F8DD}" presName="childText" presStyleLbl="conFgAcc1" presStyleIdx="1" presStyleCnt="4">
        <dgm:presLayoutVars>
          <dgm:bulletEnabled val="1"/>
        </dgm:presLayoutVars>
      </dgm:prSet>
      <dgm:spPr/>
    </dgm:pt>
    <dgm:pt modelId="{1B2D347E-F896-664E-8FA0-997D0910D54D}" type="pres">
      <dgm:prSet presAssocID="{AEBB937B-0F0D-394E-B1F7-C1DE064982E0}" presName="spaceBetweenRectangles" presStyleCnt="0"/>
      <dgm:spPr/>
    </dgm:pt>
    <dgm:pt modelId="{CD57FDB1-4518-EC47-9210-222A6C60FB73}" type="pres">
      <dgm:prSet presAssocID="{14C9F4A2-FCC5-0A4D-9858-94F22BEF6BF6}" presName="parentLin" presStyleCnt="0"/>
      <dgm:spPr/>
    </dgm:pt>
    <dgm:pt modelId="{D71811BE-0E72-D24D-AB49-D826E747A82D}" type="pres">
      <dgm:prSet presAssocID="{14C9F4A2-FCC5-0A4D-9858-94F22BEF6BF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2610DF4-1292-DA40-8A77-27EF6C324909}" type="pres">
      <dgm:prSet presAssocID="{14C9F4A2-FCC5-0A4D-9858-94F22BEF6BF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B1CCE-0383-8F4F-B3FB-639D1D3563F2}" type="pres">
      <dgm:prSet presAssocID="{14C9F4A2-FCC5-0A4D-9858-94F22BEF6BF6}" presName="negativeSpace" presStyleCnt="0"/>
      <dgm:spPr/>
    </dgm:pt>
    <dgm:pt modelId="{74D3F1F9-B877-5545-8B9B-BE165B123333}" type="pres">
      <dgm:prSet presAssocID="{14C9F4A2-FCC5-0A4D-9858-94F22BEF6BF6}" presName="childText" presStyleLbl="conFgAcc1" presStyleIdx="2" presStyleCnt="4">
        <dgm:presLayoutVars>
          <dgm:bulletEnabled val="1"/>
        </dgm:presLayoutVars>
      </dgm:prSet>
      <dgm:spPr/>
    </dgm:pt>
    <dgm:pt modelId="{6D8E0D99-6C35-2944-A2E8-1F180BBEC34E}" type="pres">
      <dgm:prSet presAssocID="{24A60007-728B-AC43-8CEE-6DC4B0187BB0}" presName="spaceBetweenRectangles" presStyleCnt="0"/>
      <dgm:spPr/>
    </dgm:pt>
    <dgm:pt modelId="{E237D671-D659-6C44-B90F-AB9EB293FD01}" type="pres">
      <dgm:prSet presAssocID="{29A27D3B-7C41-B94E-B139-7742C4D3A84E}" presName="parentLin" presStyleCnt="0"/>
      <dgm:spPr/>
    </dgm:pt>
    <dgm:pt modelId="{DF71FF11-6FF1-9745-8C89-36D796332FB8}" type="pres">
      <dgm:prSet presAssocID="{29A27D3B-7C41-B94E-B139-7742C4D3A84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238FF6A-1A1F-934F-B7DD-7C1C0DEB5EFA}" type="pres">
      <dgm:prSet presAssocID="{29A27D3B-7C41-B94E-B139-7742C4D3A8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0F8DC-C468-8C48-9EBE-973BA2106675}" type="pres">
      <dgm:prSet presAssocID="{29A27D3B-7C41-B94E-B139-7742C4D3A84E}" presName="negativeSpace" presStyleCnt="0"/>
      <dgm:spPr/>
    </dgm:pt>
    <dgm:pt modelId="{9C028538-DC15-4E45-9E8D-5926DC62958F}" type="pres">
      <dgm:prSet presAssocID="{29A27D3B-7C41-B94E-B139-7742C4D3A84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DB4BE0D-D0E9-814A-92F4-79E646E1016B}" type="presOf" srcId="{14C9F4A2-FCC5-0A4D-9858-94F22BEF6BF6}" destId="{F2610DF4-1292-DA40-8A77-27EF6C324909}" srcOrd="1" destOrd="0" presId="urn:microsoft.com/office/officeart/2005/8/layout/list1"/>
    <dgm:cxn modelId="{DE9A35F1-3253-0744-A4DC-837F5F9ED444}" srcId="{6FA1D34C-E430-B341-A2CD-3BE381731360}" destId="{14C9F4A2-FCC5-0A4D-9858-94F22BEF6BF6}" srcOrd="2" destOrd="0" parTransId="{A8040332-FC63-3244-BA6F-C2A290AD215C}" sibTransId="{24A60007-728B-AC43-8CEE-6DC4B0187BB0}"/>
    <dgm:cxn modelId="{9593204C-4858-434E-980C-8B7C91985D9F}" srcId="{6FA1D34C-E430-B341-A2CD-3BE381731360}" destId="{28716F17-EB48-3341-B7EE-AC8AD1552FA9}" srcOrd="0" destOrd="0" parTransId="{A37BD5DE-8376-5B47-B8C0-8DBF640935AB}" sibTransId="{5612D053-A955-DB4B-BC1E-155603C50533}"/>
    <dgm:cxn modelId="{C9EC7E42-1491-BC42-B5F9-C4BF4D5C929F}" type="presOf" srcId="{6FA1D34C-E430-B341-A2CD-3BE381731360}" destId="{1DEF0C1B-E3FA-BB4A-8132-C538F182F152}" srcOrd="0" destOrd="0" presId="urn:microsoft.com/office/officeart/2005/8/layout/list1"/>
    <dgm:cxn modelId="{B6E9FA03-C082-5A4B-A5A1-753D185F3285}" type="presOf" srcId="{28716F17-EB48-3341-B7EE-AC8AD1552FA9}" destId="{399A5A4C-38C4-F845-A0B6-CA8E44C9C0FE}" srcOrd="1" destOrd="0" presId="urn:microsoft.com/office/officeart/2005/8/layout/list1"/>
    <dgm:cxn modelId="{CD99FE5F-94F5-874B-8920-3CE964A66A39}" srcId="{6FA1D34C-E430-B341-A2CD-3BE381731360}" destId="{0A20211B-B93A-CF4E-94ED-B469CD87F8DD}" srcOrd="1" destOrd="0" parTransId="{4A69A5BB-7ECF-704D-A26C-8CEC764FC45D}" sibTransId="{AEBB937B-0F0D-394E-B1F7-C1DE064982E0}"/>
    <dgm:cxn modelId="{A578B271-5D6D-894B-9F6D-C67944C335BB}" type="presOf" srcId="{29A27D3B-7C41-B94E-B139-7742C4D3A84E}" destId="{1238FF6A-1A1F-934F-B7DD-7C1C0DEB5EFA}" srcOrd="1" destOrd="0" presId="urn:microsoft.com/office/officeart/2005/8/layout/list1"/>
    <dgm:cxn modelId="{19EE5812-7C88-8743-9297-206665165383}" type="presOf" srcId="{0A20211B-B93A-CF4E-94ED-B469CD87F8DD}" destId="{1E7A3F05-2393-2540-A408-CF0C3D4835A9}" srcOrd="0" destOrd="0" presId="urn:microsoft.com/office/officeart/2005/8/layout/list1"/>
    <dgm:cxn modelId="{07E2170C-E42D-6741-AB90-4220159448BD}" type="presOf" srcId="{28716F17-EB48-3341-B7EE-AC8AD1552FA9}" destId="{258E96DC-2C34-9C4C-97C4-C6CE8C95CE0C}" srcOrd="0" destOrd="0" presId="urn:microsoft.com/office/officeart/2005/8/layout/list1"/>
    <dgm:cxn modelId="{FF0C8C4C-B0D1-8843-98E2-AE5E3D03E20F}" type="presOf" srcId="{29A27D3B-7C41-B94E-B139-7742C4D3A84E}" destId="{DF71FF11-6FF1-9745-8C89-36D796332FB8}" srcOrd="0" destOrd="0" presId="urn:microsoft.com/office/officeart/2005/8/layout/list1"/>
    <dgm:cxn modelId="{0DB42FCF-3416-A742-BBD5-2E9C2B11DA36}" type="presOf" srcId="{14C9F4A2-FCC5-0A4D-9858-94F22BEF6BF6}" destId="{D71811BE-0E72-D24D-AB49-D826E747A82D}" srcOrd="0" destOrd="0" presId="urn:microsoft.com/office/officeart/2005/8/layout/list1"/>
    <dgm:cxn modelId="{20DFFC7D-896B-144A-A7D3-FFFD28BDC528}" type="presOf" srcId="{0A20211B-B93A-CF4E-94ED-B469CD87F8DD}" destId="{AFD58273-D1B2-514A-B974-3DDC0FCCAD4B}" srcOrd="1" destOrd="0" presId="urn:microsoft.com/office/officeart/2005/8/layout/list1"/>
    <dgm:cxn modelId="{5F2670BA-0319-B741-A55C-AF94858189C9}" srcId="{6FA1D34C-E430-B341-A2CD-3BE381731360}" destId="{29A27D3B-7C41-B94E-B139-7742C4D3A84E}" srcOrd="3" destOrd="0" parTransId="{5BA1BA49-0979-C84A-8D69-7085E0F306D6}" sibTransId="{DF1B7407-B6A6-4344-BF93-1B36C12B7FAD}"/>
    <dgm:cxn modelId="{0AE9FC0A-4072-1040-A504-93DD375EDF6A}" type="presParOf" srcId="{1DEF0C1B-E3FA-BB4A-8132-C538F182F152}" destId="{D3ABCE73-E502-CA45-ADFF-7FD3B31826CD}" srcOrd="0" destOrd="0" presId="urn:microsoft.com/office/officeart/2005/8/layout/list1"/>
    <dgm:cxn modelId="{97251E99-B338-4045-821C-8FCE22894C60}" type="presParOf" srcId="{D3ABCE73-E502-CA45-ADFF-7FD3B31826CD}" destId="{258E96DC-2C34-9C4C-97C4-C6CE8C95CE0C}" srcOrd="0" destOrd="0" presId="urn:microsoft.com/office/officeart/2005/8/layout/list1"/>
    <dgm:cxn modelId="{A39B6534-3D15-8F43-96F2-7C1F40361954}" type="presParOf" srcId="{D3ABCE73-E502-CA45-ADFF-7FD3B31826CD}" destId="{399A5A4C-38C4-F845-A0B6-CA8E44C9C0FE}" srcOrd="1" destOrd="0" presId="urn:microsoft.com/office/officeart/2005/8/layout/list1"/>
    <dgm:cxn modelId="{F47DB447-A5AB-484E-ACA6-0F297AF44F38}" type="presParOf" srcId="{1DEF0C1B-E3FA-BB4A-8132-C538F182F152}" destId="{13CB0F34-2F12-4F4F-8976-425C8E85A589}" srcOrd="1" destOrd="0" presId="urn:microsoft.com/office/officeart/2005/8/layout/list1"/>
    <dgm:cxn modelId="{85114B69-3BD8-C44B-818B-D3E0B0D042B1}" type="presParOf" srcId="{1DEF0C1B-E3FA-BB4A-8132-C538F182F152}" destId="{4673B60F-F0F2-A34E-A240-65E86CBF7ABE}" srcOrd="2" destOrd="0" presId="urn:microsoft.com/office/officeart/2005/8/layout/list1"/>
    <dgm:cxn modelId="{DB98A53D-8C4F-3643-9646-5D5B784E068A}" type="presParOf" srcId="{1DEF0C1B-E3FA-BB4A-8132-C538F182F152}" destId="{2E9A2F41-F10D-354F-BB8C-EE975BC91ACD}" srcOrd="3" destOrd="0" presId="urn:microsoft.com/office/officeart/2005/8/layout/list1"/>
    <dgm:cxn modelId="{7C45FC04-C910-9540-8858-B1DBFFA99195}" type="presParOf" srcId="{1DEF0C1B-E3FA-BB4A-8132-C538F182F152}" destId="{5FDEB71D-CB3A-FD4F-BCA1-48FC05958B40}" srcOrd="4" destOrd="0" presId="urn:microsoft.com/office/officeart/2005/8/layout/list1"/>
    <dgm:cxn modelId="{5B962B6C-7683-3A4A-9661-39E3729DA89F}" type="presParOf" srcId="{5FDEB71D-CB3A-FD4F-BCA1-48FC05958B40}" destId="{1E7A3F05-2393-2540-A408-CF0C3D4835A9}" srcOrd="0" destOrd="0" presId="urn:microsoft.com/office/officeart/2005/8/layout/list1"/>
    <dgm:cxn modelId="{96723DB3-8E75-0A42-8BBE-F90373640D25}" type="presParOf" srcId="{5FDEB71D-CB3A-FD4F-BCA1-48FC05958B40}" destId="{AFD58273-D1B2-514A-B974-3DDC0FCCAD4B}" srcOrd="1" destOrd="0" presId="urn:microsoft.com/office/officeart/2005/8/layout/list1"/>
    <dgm:cxn modelId="{D2E7675B-4A4F-114E-B691-69E8967DE774}" type="presParOf" srcId="{1DEF0C1B-E3FA-BB4A-8132-C538F182F152}" destId="{35F9DE40-322A-AF41-9B99-64073B3C91A0}" srcOrd="5" destOrd="0" presId="urn:microsoft.com/office/officeart/2005/8/layout/list1"/>
    <dgm:cxn modelId="{ACCE8395-1424-B342-BAA3-0433FEFE9873}" type="presParOf" srcId="{1DEF0C1B-E3FA-BB4A-8132-C538F182F152}" destId="{6E9AE4B7-6200-D74A-A233-BA9916FEAAC1}" srcOrd="6" destOrd="0" presId="urn:microsoft.com/office/officeart/2005/8/layout/list1"/>
    <dgm:cxn modelId="{1AA42617-040F-6D49-9187-3A995F340E61}" type="presParOf" srcId="{1DEF0C1B-E3FA-BB4A-8132-C538F182F152}" destId="{1B2D347E-F896-664E-8FA0-997D0910D54D}" srcOrd="7" destOrd="0" presId="urn:microsoft.com/office/officeart/2005/8/layout/list1"/>
    <dgm:cxn modelId="{D2C78A05-A2C8-324C-88D1-0C1D563C53C5}" type="presParOf" srcId="{1DEF0C1B-E3FA-BB4A-8132-C538F182F152}" destId="{CD57FDB1-4518-EC47-9210-222A6C60FB73}" srcOrd="8" destOrd="0" presId="urn:microsoft.com/office/officeart/2005/8/layout/list1"/>
    <dgm:cxn modelId="{12205E6D-841F-9146-8F44-03DB0448F394}" type="presParOf" srcId="{CD57FDB1-4518-EC47-9210-222A6C60FB73}" destId="{D71811BE-0E72-D24D-AB49-D826E747A82D}" srcOrd="0" destOrd="0" presId="urn:microsoft.com/office/officeart/2005/8/layout/list1"/>
    <dgm:cxn modelId="{F7997102-75EB-4844-939F-E9C8AAC89B98}" type="presParOf" srcId="{CD57FDB1-4518-EC47-9210-222A6C60FB73}" destId="{F2610DF4-1292-DA40-8A77-27EF6C324909}" srcOrd="1" destOrd="0" presId="urn:microsoft.com/office/officeart/2005/8/layout/list1"/>
    <dgm:cxn modelId="{F8637884-9BD1-BA4A-AC4E-88D2F4E0F333}" type="presParOf" srcId="{1DEF0C1B-E3FA-BB4A-8132-C538F182F152}" destId="{D75B1CCE-0383-8F4F-B3FB-639D1D3563F2}" srcOrd="9" destOrd="0" presId="urn:microsoft.com/office/officeart/2005/8/layout/list1"/>
    <dgm:cxn modelId="{8B661B96-9A82-6C47-B5DB-CE6833D6CEDC}" type="presParOf" srcId="{1DEF0C1B-E3FA-BB4A-8132-C538F182F152}" destId="{74D3F1F9-B877-5545-8B9B-BE165B123333}" srcOrd="10" destOrd="0" presId="urn:microsoft.com/office/officeart/2005/8/layout/list1"/>
    <dgm:cxn modelId="{FD01D2A6-BBFE-484F-9145-6566E588E02E}" type="presParOf" srcId="{1DEF0C1B-E3FA-BB4A-8132-C538F182F152}" destId="{6D8E0D99-6C35-2944-A2E8-1F180BBEC34E}" srcOrd="11" destOrd="0" presId="urn:microsoft.com/office/officeart/2005/8/layout/list1"/>
    <dgm:cxn modelId="{A528B8AB-440E-B94A-A42A-513B32113CFA}" type="presParOf" srcId="{1DEF0C1B-E3FA-BB4A-8132-C538F182F152}" destId="{E237D671-D659-6C44-B90F-AB9EB293FD01}" srcOrd="12" destOrd="0" presId="urn:microsoft.com/office/officeart/2005/8/layout/list1"/>
    <dgm:cxn modelId="{3F78DF4B-F45A-DA4A-BE89-1AE5483249D1}" type="presParOf" srcId="{E237D671-D659-6C44-B90F-AB9EB293FD01}" destId="{DF71FF11-6FF1-9745-8C89-36D796332FB8}" srcOrd="0" destOrd="0" presId="urn:microsoft.com/office/officeart/2005/8/layout/list1"/>
    <dgm:cxn modelId="{597CF4C0-A1D3-D64E-B17F-A05DB29A8AC5}" type="presParOf" srcId="{E237D671-D659-6C44-B90F-AB9EB293FD01}" destId="{1238FF6A-1A1F-934F-B7DD-7C1C0DEB5EFA}" srcOrd="1" destOrd="0" presId="urn:microsoft.com/office/officeart/2005/8/layout/list1"/>
    <dgm:cxn modelId="{910C5862-0A0E-B346-9836-B0290A4C41D0}" type="presParOf" srcId="{1DEF0C1B-E3FA-BB4A-8132-C538F182F152}" destId="{4940F8DC-C468-8C48-9EBE-973BA2106675}" srcOrd="13" destOrd="0" presId="urn:microsoft.com/office/officeart/2005/8/layout/list1"/>
    <dgm:cxn modelId="{930DF573-989B-2F4A-B308-9E6B9BA21B8A}" type="presParOf" srcId="{1DEF0C1B-E3FA-BB4A-8132-C538F182F152}" destId="{9C028538-DC15-4E45-9E8D-5926DC62958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16E59D-F79B-BC48-AF90-C773C60BE30D}" type="doc">
      <dgm:prSet loTypeId="urn:microsoft.com/office/officeart/2005/8/layout/default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080105-9A23-A14F-BAD0-A4A061817EB4}">
      <dgm:prSet phldrT="[Text]"/>
      <dgm:spPr/>
      <dgm:t>
        <a:bodyPr/>
        <a:lstStyle/>
        <a:p>
          <a:pPr algn="ctr"/>
          <a:r>
            <a:rPr lang="uk-UA" dirty="0" smtClean="0"/>
            <a:t>Поточний ремонт доріг</a:t>
          </a:r>
          <a:endParaRPr lang="en-US" dirty="0">
            <a:latin typeface="Calibri"/>
            <a:cs typeface="Calibri"/>
          </a:endParaRPr>
        </a:p>
      </dgm:t>
    </dgm:pt>
    <dgm:pt modelId="{002F34D3-0733-7645-924C-FF8BB019EEBE}" type="parTrans" cxnId="{BB14C31C-2992-1044-A052-45232AAA16BF}">
      <dgm:prSet/>
      <dgm:spPr/>
      <dgm:t>
        <a:bodyPr/>
        <a:lstStyle/>
        <a:p>
          <a:pPr algn="ctr"/>
          <a:endParaRPr lang="en-US"/>
        </a:p>
      </dgm:t>
    </dgm:pt>
    <dgm:pt modelId="{1FC87865-C41D-4B4B-B4AE-0F23A74CA41B}" type="sibTrans" cxnId="{BB14C31C-2992-1044-A052-45232AAA16BF}">
      <dgm:prSet/>
      <dgm:spPr/>
      <dgm:t>
        <a:bodyPr/>
        <a:lstStyle/>
        <a:p>
          <a:pPr algn="ctr"/>
          <a:endParaRPr lang="en-US"/>
        </a:p>
      </dgm:t>
    </dgm:pt>
    <dgm:pt modelId="{373CB59A-3789-AF45-8636-8D0F233A4D88}" type="pres">
      <dgm:prSet presAssocID="{3C16E59D-F79B-BC48-AF90-C773C60BE3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4BD04C-7545-734C-AD62-E3E18B535A08}" type="pres">
      <dgm:prSet presAssocID="{5E080105-9A23-A14F-BAD0-A4A061817EB4}" presName="node" presStyleLbl="node1" presStyleIdx="0" presStyleCnt="1" custScaleX="469187" custLinFactNeighborX="-59868" custLinFactNeighborY="-3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87E4BD-6727-2242-A764-1DEFE5244AF9}" type="presOf" srcId="{5E080105-9A23-A14F-BAD0-A4A061817EB4}" destId="{BB4BD04C-7545-734C-AD62-E3E18B535A08}" srcOrd="0" destOrd="0" presId="urn:microsoft.com/office/officeart/2005/8/layout/default"/>
    <dgm:cxn modelId="{9A0A850C-2CAB-2E45-8C4A-04C787A298CD}" type="presOf" srcId="{3C16E59D-F79B-BC48-AF90-C773C60BE30D}" destId="{373CB59A-3789-AF45-8636-8D0F233A4D88}" srcOrd="0" destOrd="0" presId="urn:microsoft.com/office/officeart/2005/8/layout/default"/>
    <dgm:cxn modelId="{BB14C31C-2992-1044-A052-45232AAA16BF}" srcId="{3C16E59D-F79B-BC48-AF90-C773C60BE30D}" destId="{5E080105-9A23-A14F-BAD0-A4A061817EB4}" srcOrd="0" destOrd="0" parTransId="{002F34D3-0733-7645-924C-FF8BB019EEBE}" sibTransId="{1FC87865-C41D-4B4B-B4AE-0F23A74CA41B}"/>
    <dgm:cxn modelId="{1526959A-C625-7944-B3BD-65AE634E997A}" type="presParOf" srcId="{373CB59A-3789-AF45-8636-8D0F233A4D88}" destId="{BB4BD04C-7545-734C-AD62-E3E18B535A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3B60F-F0F2-A34E-A240-65E86CBF7ABE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A5A4C-38C4-F845-A0B6-CA8E44C9C0FE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alibri"/>
              <a:cs typeface="Calibri"/>
            </a:rPr>
            <a:t>Одеса - </a:t>
          </a:r>
          <a:r>
            <a:rPr lang="uk-UA" sz="2300" kern="1200" dirty="0" smtClean="0">
              <a:latin typeface="Calibri"/>
              <a:cs typeface="Calibri"/>
            </a:rPr>
            <a:t>484,6 тис.грн/од.</a:t>
          </a:r>
          <a:r>
            <a:rPr lang="ru-RU" sz="2300" kern="1200" dirty="0" smtClean="0">
              <a:latin typeface="Calibri"/>
              <a:cs typeface="Calibri"/>
            </a:rPr>
            <a:t> </a:t>
          </a:r>
          <a:endParaRPr lang="en-US" sz="2300" kern="1200" dirty="0">
            <a:latin typeface="Calibri"/>
            <a:cs typeface="Calibri"/>
          </a:endParaRPr>
        </a:p>
      </dsp:txBody>
      <dsp:txXfrm>
        <a:off x="337944" y="40683"/>
        <a:ext cx="4200912" cy="612672"/>
      </dsp:txXfrm>
    </dsp:sp>
    <dsp:sp modelId="{6E9AE4B7-6200-D74A-A233-BA9916FEAAC1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58273-D1B2-514A-B974-3DDC0FCCAD4B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0" kern="1200" dirty="0" smtClean="0">
              <a:latin typeface="Calibri"/>
              <a:cs typeface="Calibri"/>
            </a:rPr>
            <a:t>Херсон</a:t>
          </a:r>
          <a:r>
            <a:rPr lang="uk-UA" sz="2300" b="1" kern="1200" dirty="0" smtClean="0">
              <a:latin typeface="Calibri"/>
              <a:cs typeface="Calibri"/>
            </a:rPr>
            <a:t> - </a:t>
          </a:r>
          <a:r>
            <a:rPr lang="uk-UA" sz="2300" kern="1200" dirty="0" smtClean="0">
              <a:latin typeface="Calibri"/>
              <a:cs typeface="Calibri"/>
            </a:rPr>
            <a:t>75,0 тис.грн/од.</a:t>
          </a:r>
          <a:endParaRPr lang="en-US" sz="2300" kern="1200" dirty="0">
            <a:latin typeface="Calibri"/>
            <a:cs typeface="Calibri"/>
          </a:endParaRPr>
        </a:p>
      </dsp:txBody>
      <dsp:txXfrm>
        <a:off x="337944" y="1083963"/>
        <a:ext cx="4200912" cy="612672"/>
      </dsp:txXfrm>
    </dsp:sp>
    <dsp:sp modelId="{74D3F1F9-B877-5545-8B9B-BE165B123333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10DF4-1292-DA40-8A77-27EF6C324909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err="1" smtClean="0">
              <a:latin typeface="Calibri"/>
              <a:cs typeface="Calibri"/>
            </a:rPr>
            <a:t>Миколаїв</a:t>
          </a:r>
          <a:r>
            <a:rPr lang="ru-RU" sz="2300" kern="1200" smtClean="0">
              <a:latin typeface="Calibri"/>
              <a:cs typeface="Calibri"/>
            </a:rPr>
            <a:t> - </a:t>
          </a:r>
          <a:r>
            <a:rPr lang="uk-UA" sz="2300" kern="1200" smtClean="0">
              <a:latin typeface="Calibri"/>
              <a:cs typeface="Calibri"/>
            </a:rPr>
            <a:t>71,2 тис.грн/од.</a:t>
          </a:r>
          <a:endParaRPr lang="en-US" sz="2300" kern="1200" dirty="0">
            <a:latin typeface="Calibri"/>
            <a:cs typeface="Calibri"/>
          </a:endParaRPr>
        </a:p>
      </dsp:txBody>
      <dsp:txXfrm>
        <a:off x="337944" y="2127244"/>
        <a:ext cx="4200912" cy="612672"/>
      </dsp:txXfrm>
    </dsp:sp>
    <dsp:sp modelId="{9C028538-DC15-4E45-9E8D-5926DC62958F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8FF6A-1A1F-934F-B7DD-7C1C0DEB5EFA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alibri"/>
              <a:cs typeface="Calibri"/>
            </a:rPr>
            <a:t>Кременчуг - </a:t>
          </a:r>
          <a:r>
            <a:rPr lang="uk-UA" sz="2300" kern="1200" dirty="0" smtClean="0">
              <a:latin typeface="Calibri"/>
              <a:cs typeface="Calibri"/>
            </a:rPr>
            <a:t>37,9 тис.грн/од.</a:t>
          </a:r>
          <a:endParaRPr lang="en-US" sz="2300" kern="1200" dirty="0">
            <a:latin typeface="Calibri"/>
            <a:cs typeface="Calibri"/>
          </a:endParaRPr>
        </a:p>
      </dsp:txBody>
      <dsp:txXfrm>
        <a:off x="337944" y="3170524"/>
        <a:ext cx="420091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BD04C-7545-734C-AD62-E3E18B535A08}">
      <dsp:nvSpPr>
        <dsp:cNvPr id="0" name=""/>
        <dsp:cNvSpPr/>
      </dsp:nvSpPr>
      <dsp:spPr>
        <a:xfrm>
          <a:off x="0" y="0"/>
          <a:ext cx="7431969" cy="9504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latin typeface="Calibri"/>
              <a:cs typeface="Calibri"/>
            </a:rPr>
            <a:t>Капітальний ремонт ліфтів </a:t>
          </a:r>
          <a:endParaRPr lang="en-US" sz="4400" kern="1200" dirty="0">
            <a:latin typeface="Calibri"/>
            <a:cs typeface="Calibri"/>
          </a:endParaRPr>
        </a:p>
      </dsp:txBody>
      <dsp:txXfrm>
        <a:off x="0" y="0"/>
        <a:ext cx="7431969" cy="950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3F1F9-B877-5545-8B9B-BE165B123333}">
      <dsp:nvSpPr>
        <dsp:cNvPr id="0" name=""/>
        <dsp:cNvSpPr/>
      </dsp:nvSpPr>
      <dsp:spPr>
        <a:xfrm>
          <a:off x="0" y="767499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10DF4-1292-DA40-8A77-27EF6C324909}">
      <dsp:nvSpPr>
        <dsp:cNvPr id="0" name=""/>
        <dsp:cNvSpPr/>
      </dsp:nvSpPr>
      <dsp:spPr>
        <a:xfrm>
          <a:off x="304800" y="398499"/>
          <a:ext cx="426720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latin typeface="Calibri"/>
              <a:cs typeface="Calibri"/>
            </a:rPr>
            <a:t>Миколаїв</a:t>
          </a:r>
          <a:r>
            <a:rPr lang="ru-RU" sz="2500" kern="1200" dirty="0" smtClean="0">
              <a:latin typeface="Calibri"/>
              <a:cs typeface="Calibri"/>
            </a:rPr>
            <a:t> - </a:t>
          </a:r>
          <a:r>
            <a:rPr lang="uk-UA" sz="2500" kern="1200" dirty="0" smtClean="0">
              <a:latin typeface="Calibri"/>
              <a:cs typeface="Calibri"/>
            </a:rPr>
            <a:t>149,18 тис.грн/га</a:t>
          </a:r>
          <a:endParaRPr lang="en-US" sz="2500" kern="1200" dirty="0">
            <a:latin typeface="Calibri"/>
            <a:cs typeface="Calibri"/>
          </a:endParaRPr>
        </a:p>
      </dsp:txBody>
      <dsp:txXfrm>
        <a:off x="340826" y="434525"/>
        <a:ext cx="4195148" cy="665948"/>
      </dsp:txXfrm>
    </dsp:sp>
    <dsp:sp modelId="{6E9AE4B7-6200-D74A-A233-BA9916FEAAC1}">
      <dsp:nvSpPr>
        <dsp:cNvPr id="0" name=""/>
        <dsp:cNvSpPr/>
      </dsp:nvSpPr>
      <dsp:spPr>
        <a:xfrm>
          <a:off x="0" y="1901500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58273-D1B2-514A-B974-3DDC0FCCAD4B}">
      <dsp:nvSpPr>
        <dsp:cNvPr id="0" name=""/>
        <dsp:cNvSpPr/>
      </dsp:nvSpPr>
      <dsp:spPr>
        <a:xfrm>
          <a:off x="304800" y="1532500"/>
          <a:ext cx="426720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0" kern="1200" dirty="0" smtClean="0">
              <a:latin typeface="Calibri"/>
              <a:cs typeface="Calibri"/>
            </a:rPr>
            <a:t>Київ </a:t>
          </a:r>
          <a:r>
            <a:rPr lang="uk-UA" sz="2500" b="1" kern="1200" dirty="0" smtClean="0">
              <a:latin typeface="Calibri"/>
              <a:cs typeface="Calibri"/>
            </a:rPr>
            <a:t>- </a:t>
          </a:r>
          <a:r>
            <a:rPr lang="uk-UA" sz="2500" kern="1200" dirty="0" smtClean="0">
              <a:latin typeface="Calibri"/>
              <a:cs typeface="Calibri"/>
            </a:rPr>
            <a:t>67,0 тис.грн/га</a:t>
          </a:r>
          <a:endParaRPr lang="en-US" sz="2500" kern="1200" dirty="0">
            <a:latin typeface="Calibri"/>
            <a:cs typeface="Calibri"/>
          </a:endParaRPr>
        </a:p>
      </dsp:txBody>
      <dsp:txXfrm>
        <a:off x="340826" y="1568526"/>
        <a:ext cx="4195148" cy="665948"/>
      </dsp:txXfrm>
    </dsp:sp>
    <dsp:sp modelId="{4673B60F-F0F2-A34E-A240-65E86CBF7ABE}">
      <dsp:nvSpPr>
        <dsp:cNvPr id="0" name=""/>
        <dsp:cNvSpPr/>
      </dsp:nvSpPr>
      <dsp:spPr>
        <a:xfrm>
          <a:off x="0" y="3035500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A5A4C-38C4-F845-A0B6-CA8E44C9C0FE}">
      <dsp:nvSpPr>
        <dsp:cNvPr id="0" name=""/>
        <dsp:cNvSpPr/>
      </dsp:nvSpPr>
      <dsp:spPr>
        <a:xfrm>
          <a:off x="304800" y="2666500"/>
          <a:ext cx="426720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Calibri"/>
              <a:cs typeface="Calibri"/>
            </a:rPr>
            <a:t>Одеса </a:t>
          </a:r>
          <a:r>
            <a:rPr lang="mr-IN" sz="2500" kern="1200" dirty="0" smtClean="0">
              <a:latin typeface="Calibri"/>
              <a:cs typeface="Calibri"/>
            </a:rPr>
            <a:t>–</a:t>
          </a:r>
          <a:r>
            <a:rPr lang="ru-RU" sz="2500" kern="1200" dirty="0" smtClean="0">
              <a:latin typeface="Calibri"/>
              <a:cs typeface="Calibri"/>
            </a:rPr>
            <a:t> </a:t>
          </a:r>
          <a:r>
            <a:rPr lang="uk-UA" sz="2500" kern="1200" dirty="0" smtClean="0">
              <a:latin typeface="Calibri"/>
              <a:cs typeface="Calibri"/>
            </a:rPr>
            <a:t>60,5 тис.грн/га</a:t>
          </a:r>
          <a:endParaRPr lang="en-US" sz="2500" kern="1200" dirty="0">
            <a:latin typeface="Calibri"/>
            <a:cs typeface="Calibri"/>
          </a:endParaRPr>
        </a:p>
      </dsp:txBody>
      <dsp:txXfrm>
        <a:off x="340826" y="2702526"/>
        <a:ext cx="4195148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BD04C-7545-734C-AD62-E3E18B535A08}">
      <dsp:nvSpPr>
        <dsp:cNvPr id="0" name=""/>
        <dsp:cNvSpPr/>
      </dsp:nvSpPr>
      <dsp:spPr>
        <a:xfrm>
          <a:off x="164988" y="0"/>
          <a:ext cx="7438356" cy="9512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Calibri"/>
              <a:cs typeface="Calibri"/>
            </a:rPr>
            <a:t>Поточне утримання 1га зелених зон</a:t>
          </a:r>
          <a:endParaRPr lang="en-US" sz="3600" kern="1200" dirty="0">
            <a:latin typeface="Calibri"/>
            <a:cs typeface="Calibri"/>
          </a:endParaRPr>
        </a:p>
      </dsp:txBody>
      <dsp:txXfrm>
        <a:off x="164988" y="0"/>
        <a:ext cx="7438356" cy="951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3B60F-F0F2-A34E-A240-65E86CBF7ABE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A5A4C-38C4-F845-A0B6-CA8E44C9C0FE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latin typeface="Calibri"/>
              <a:cs typeface="Calibri"/>
            </a:rPr>
            <a:t>Одеса - </a:t>
          </a:r>
          <a:r>
            <a:rPr lang="uk-UA" sz="2300" b="0" kern="1200" dirty="0" smtClean="0">
              <a:latin typeface="Calibri"/>
              <a:cs typeface="Calibri"/>
            </a:rPr>
            <a:t>553,61 грн/кв.м.</a:t>
          </a:r>
          <a:endParaRPr lang="en-US" sz="2300" b="0" kern="1200" dirty="0">
            <a:latin typeface="Calibri"/>
            <a:cs typeface="Calibri"/>
          </a:endParaRPr>
        </a:p>
      </dsp:txBody>
      <dsp:txXfrm>
        <a:off x="337944" y="40683"/>
        <a:ext cx="4200912" cy="612672"/>
      </dsp:txXfrm>
    </dsp:sp>
    <dsp:sp modelId="{6E9AE4B7-6200-D74A-A233-BA9916FEAAC1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58273-D1B2-514A-B974-3DDC0FCCAD4B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0" kern="1200" dirty="0" smtClean="0">
              <a:latin typeface="Calibri"/>
              <a:cs typeface="Calibri"/>
            </a:rPr>
            <a:t>Харків</a:t>
          </a:r>
          <a:r>
            <a:rPr lang="uk-UA" sz="2300" b="0" kern="1200" dirty="0" smtClean="0">
              <a:latin typeface="Calibri"/>
              <a:cs typeface="Calibri"/>
            </a:rPr>
            <a:t> </a:t>
          </a:r>
          <a:r>
            <a:rPr lang="uk-UA" sz="2300" b="0" kern="1200" dirty="0" smtClean="0">
              <a:latin typeface="Calibri"/>
              <a:cs typeface="Calibri"/>
            </a:rPr>
            <a:t>- </a:t>
          </a:r>
          <a:r>
            <a:rPr lang="uk-UA" sz="2300" b="0" kern="1200" dirty="0" smtClean="0">
              <a:latin typeface="Calibri"/>
              <a:cs typeface="Calibri"/>
            </a:rPr>
            <a:t>363 грн/кв.м.</a:t>
          </a:r>
          <a:endParaRPr lang="en-US" sz="2300" b="0" kern="1200" dirty="0">
            <a:latin typeface="Calibri"/>
            <a:cs typeface="Calibri"/>
          </a:endParaRPr>
        </a:p>
      </dsp:txBody>
      <dsp:txXfrm>
        <a:off x="337944" y="1083963"/>
        <a:ext cx="4200912" cy="612672"/>
      </dsp:txXfrm>
    </dsp:sp>
    <dsp:sp modelId="{74D3F1F9-B877-5545-8B9B-BE165B123333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10DF4-1292-DA40-8A77-27EF6C324909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err="1" smtClean="0">
              <a:latin typeface="Calibri"/>
              <a:cs typeface="Calibri"/>
            </a:rPr>
            <a:t>Миколаїв</a:t>
          </a:r>
          <a:r>
            <a:rPr lang="ru-RU" sz="2300" b="0" kern="1200" dirty="0" smtClean="0">
              <a:latin typeface="Calibri"/>
              <a:cs typeface="Calibri"/>
            </a:rPr>
            <a:t> - </a:t>
          </a:r>
          <a:r>
            <a:rPr lang="uk-UA" sz="2300" b="0" kern="1200" dirty="0" smtClean="0">
              <a:latin typeface="Calibri"/>
              <a:cs typeface="Calibri"/>
            </a:rPr>
            <a:t>326 грн/кв.м.</a:t>
          </a:r>
          <a:endParaRPr lang="en-US" sz="2300" b="0" kern="1200" dirty="0">
            <a:latin typeface="Calibri"/>
            <a:cs typeface="Calibri"/>
          </a:endParaRPr>
        </a:p>
      </dsp:txBody>
      <dsp:txXfrm>
        <a:off x="337944" y="2127244"/>
        <a:ext cx="4200912" cy="612672"/>
      </dsp:txXfrm>
    </dsp:sp>
    <dsp:sp modelId="{9C028538-DC15-4E45-9E8D-5926DC62958F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8FF6A-1A1F-934F-B7DD-7C1C0DEB5EFA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0" kern="1200" dirty="0" smtClean="0">
              <a:latin typeface="Calibri"/>
              <a:cs typeface="Calibri"/>
            </a:rPr>
            <a:t>Київ</a:t>
          </a:r>
          <a:r>
            <a:rPr lang="ru-RU" sz="2300" b="0" kern="1200" dirty="0" smtClean="0">
              <a:latin typeface="Calibri"/>
              <a:cs typeface="Calibri"/>
            </a:rPr>
            <a:t> </a:t>
          </a:r>
          <a:r>
            <a:rPr lang="ru-RU" sz="2300" b="0" kern="1200" dirty="0" smtClean="0">
              <a:latin typeface="Calibri"/>
              <a:cs typeface="Calibri"/>
            </a:rPr>
            <a:t>- </a:t>
          </a:r>
          <a:r>
            <a:rPr lang="uk-UA" sz="2300" b="0" kern="1200" dirty="0" smtClean="0">
              <a:latin typeface="Calibri"/>
              <a:cs typeface="Calibri"/>
            </a:rPr>
            <a:t>320,7 грн/кв.м.</a:t>
          </a:r>
          <a:endParaRPr lang="en-US" sz="2300" b="0" kern="1200" dirty="0">
            <a:latin typeface="Calibri"/>
            <a:cs typeface="Calibri"/>
          </a:endParaRPr>
        </a:p>
      </dsp:txBody>
      <dsp:txXfrm>
        <a:off x="337944" y="3170524"/>
        <a:ext cx="4200912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BD04C-7545-734C-AD62-E3E18B535A08}">
      <dsp:nvSpPr>
        <dsp:cNvPr id="0" name=""/>
        <dsp:cNvSpPr/>
      </dsp:nvSpPr>
      <dsp:spPr>
        <a:xfrm>
          <a:off x="0" y="0"/>
          <a:ext cx="7431969" cy="9504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Поточний ремонт доріг</a:t>
          </a:r>
          <a:endParaRPr lang="en-US" sz="4400" kern="1200" dirty="0">
            <a:latin typeface="Calibri"/>
            <a:cs typeface="Calibri"/>
          </a:endParaRPr>
        </a:p>
      </dsp:txBody>
      <dsp:txXfrm>
        <a:off x="0" y="0"/>
        <a:ext cx="7431969" cy="950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A5BB3-75B0-44E7-93E9-9C3379A2FFCE}" type="datetimeFigureOut">
              <a:rPr lang="ru-RU" smtClean="0"/>
              <a:pPr/>
              <a:t>14.11.17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07035-B717-4DE1-88C0-4B4235B0B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6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01777-FBC8-4E72-9B86-2313694AB507}" type="datetimeFigureOut">
              <a:rPr lang="ru-RU" smtClean="0"/>
              <a:pPr/>
              <a:t>14.11.17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88D00-C681-4AF5-8574-D9D9C79FF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01777-FBC8-4E72-9B86-2313694AB507}" type="datetimeFigureOut">
              <a:rPr lang="ru-RU" smtClean="0"/>
              <a:pPr/>
              <a:t>14.11.17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88D00-C681-4AF5-8574-D9D9C79FF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01777-FBC8-4E72-9B86-2313694AB507}" type="datetimeFigureOut">
              <a:rPr lang="ru-RU" smtClean="0"/>
              <a:pPr/>
              <a:t>14.11.17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88D00-C681-4AF5-8574-D9D9C79FF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01777-FBC8-4E72-9B86-2313694AB507}" type="datetimeFigureOut">
              <a:rPr lang="ru-RU" smtClean="0"/>
              <a:pPr/>
              <a:t>14.11.17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88D00-C681-4AF5-8574-D9D9C79FF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01777-FBC8-4E72-9B86-2313694AB507}" type="datetimeFigureOut">
              <a:rPr lang="ru-RU" smtClean="0"/>
              <a:pPr/>
              <a:t>14.11.17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88D00-C681-4AF5-8574-D9D9C79FF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01777-FBC8-4E72-9B86-2313694AB507}" type="datetimeFigureOut">
              <a:rPr lang="ru-RU" smtClean="0"/>
              <a:pPr/>
              <a:t>14.11.17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88D00-C681-4AF5-8574-D9D9C79FF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01777-FBC8-4E72-9B86-2313694AB507}" type="datetimeFigureOut">
              <a:rPr lang="ru-RU" smtClean="0"/>
              <a:pPr/>
              <a:t>14.11.17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88D00-C681-4AF5-8574-D9D9C79FF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01777-FBC8-4E72-9B86-2313694AB507}" type="datetimeFigureOut">
              <a:rPr lang="ru-RU" smtClean="0"/>
              <a:pPr/>
              <a:t>14.11.17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88D00-C681-4AF5-8574-D9D9C79FF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01777-FBC8-4E72-9B86-2313694AB507}" type="datetimeFigureOut">
              <a:rPr lang="ru-RU" smtClean="0"/>
              <a:pPr/>
              <a:t>14.11.17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88D00-C681-4AF5-8574-D9D9C79FF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01777-FBC8-4E72-9B86-2313694AB507}" type="datetimeFigureOut">
              <a:rPr lang="ru-RU" smtClean="0"/>
              <a:pPr/>
              <a:t>14.11.17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88D00-C681-4AF5-8574-D9D9C79FF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01777-FBC8-4E72-9B86-2313694AB507}" type="datetimeFigureOut">
              <a:rPr lang="ru-RU" smtClean="0"/>
              <a:pPr/>
              <a:t>14.11.17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88D00-C681-4AF5-8574-D9D9C79FF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6101777-FBC8-4E72-9B86-2313694AB507}" type="datetimeFigureOut">
              <a:rPr lang="ru-RU" smtClean="0"/>
              <a:pPr/>
              <a:t>14.11.17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988D00-C681-4AF5-8574-D9D9C79FF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348880"/>
            <a:ext cx="8106124" cy="2944348"/>
          </a:xfrm>
        </p:spPr>
        <p:txBody>
          <a:bodyPr>
            <a:normAutofit fontScale="90000"/>
          </a:bodyPr>
          <a:lstStyle/>
          <a:p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3600" b="1" dirty="0">
                <a:effectLst/>
              </a:rPr>
              <a:t>Оцінка ефективності (прогнозна) бюджетних програм </a:t>
            </a:r>
            <a:r>
              <a:rPr lang="uk-UA" sz="3600" b="1" dirty="0" smtClean="0">
                <a:effectLst/>
              </a:rPr>
              <a:t>бюджету </a:t>
            </a:r>
            <a:r>
              <a:rPr lang="uk-UA" sz="3600" b="1" dirty="0">
                <a:effectLst/>
              </a:rPr>
              <a:t>м. Одеса </a:t>
            </a:r>
            <a:r>
              <a:rPr lang="en-US" sz="3600" b="1" dirty="0" smtClean="0">
                <a:effectLst/>
              </a:rPr>
              <a:t/>
            </a:r>
            <a:br>
              <a:rPr lang="en-US" sz="3600" b="1" dirty="0" smtClean="0">
                <a:effectLst/>
              </a:rPr>
            </a:br>
            <a:r>
              <a:rPr lang="uk-UA" sz="3600" b="1" dirty="0" smtClean="0">
                <a:effectLst/>
              </a:rPr>
              <a:t>на </a:t>
            </a:r>
            <a:r>
              <a:rPr lang="uk-UA" sz="3600" b="1" dirty="0">
                <a:effectLst/>
              </a:rPr>
              <a:t>2017 рік </a:t>
            </a:r>
            <a:r>
              <a:rPr lang="uk-UA" sz="3600" b="1" dirty="0" smtClean="0">
                <a:effectLst/>
              </a:rPr>
              <a:t>в </a:t>
            </a:r>
            <a:r>
              <a:rPr lang="uk-UA" sz="3600" b="1" dirty="0">
                <a:effectLst/>
              </a:rPr>
              <a:t>сфері «Житлово-комунальне господарство»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uk-UA" sz="2000" b="1" dirty="0">
                <a:effectLst/>
              </a:rPr>
              <a:t> </a:t>
            </a:r>
            <a:endParaRPr lang="ru-RU" sz="2000" dirty="0">
              <a:effectLst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 l="6876" r="66769" b="30708"/>
          <a:stretch>
            <a:fillRect/>
          </a:stretch>
        </p:blipFill>
        <p:spPr bwMode="auto">
          <a:xfrm>
            <a:off x="7358063" y="0"/>
            <a:ext cx="1785937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/>
          <a:srcRect r="8333" b="4539"/>
          <a:stretch>
            <a:fillRect/>
          </a:stretch>
        </p:blipFill>
        <p:spPr bwMode="auto">
          <a:xfrm>
            <a:off x="5857875" y="0"/>
            <a:ext cx="1746250" cy="1428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9222" name="Рисунок 5"/>
          <p:cNvPicPr>
            <a:picLocks noChangeAspect="1" noChangeArrowheads="1"/>
          </p:cNvPicPr>
          <p:nvPr/>
        </p:nvPicPr>
        <p:blipFill>
          <a:blip r:embed="rId4"/>
          <a:srcRect l="7098" t="13499" r="75456" b="75864"/>
          <a:stretch>
            <a:fillRect/>
          </a:stretch>
        </p:blipFill>
        <p:spPr bwMode="auto">
          <a:xfrm>
            <a:off x="4071938" y="214313"/>
            <a:ext cx="1714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5" descr="http://2.bp.blogspot.com/-gSD8IvtoF6s/UdHmxKNDRsI/AAAAAAAAGLE/goZiuJk7h-c/s738/%D0%9F%D0%A6%D0%9F%D0%A1%D0%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0"/>
            <a:ext cx="141605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6" descr="\\Dodelaniy\tz\ЗОЛОТУХИН.jpeg"/>
          <p:cNvPicPr>
            <a:picLocks noChangeAspect="1" noChangeArrowheads="1"/>
          </p:cNvPicPr>
          <p:nvPr/>
        </p:nvPicPr>
        <p:blipFill>
          <a:blip r:embed="rId6"/>
          <a:srcRect l="5490" t="11266" r="76466" b="66200"/>
          <a:stretch>
            <a:fillRect/>
          </a:stretch>
        </p:blipFill>
        <p:spPr bwMode="auto">
          <a:xfrm>
            <a:off x="428625" y="285750"/>
            <a:ext cx="1643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487862"/>
              </p:ext>
            </p:extLst>
          </p:nvPr>
        </p:nvGraphicFramePr>
        <p:xfrm>
          <a:off x="1698625" y="23336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260648"/>
            <a:ext cx="764095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b="1" dirty="0">
                <a:latin typeface="Calibri"/>
                <a:cs typeface="Calibri"/>
              </a:rPr>
              <a:t>ПБП КПКВК 4016020 Капітальний ремонт об’єктів житлового господарства</a:t>
            </a:r>
            <a:endParaRPr lang="ru-RU" b="1" dirty="0">
              <a:latin typeface="Calibri"/>
              <a:cs typeface="Calibri"/>
            </a:endParaRPr>
          </a:p>
          <a:p>
            <a:r>
              <a:rPr lang="uk-UA" b="1" dirty="0">
                <a:latin typeface="Calibri"/>
                <a:cs typeface="Calibri"/>
              </a:rPr>
              <a:t>ГРБК – Департамент міського господарства ОМР</a:t>
            </a:r>
            <a:r>
              <a:rPr lang="ru-RU" b="1" dirty="0">
                <a:latin typeface="Calibri"/>
                <a:cs typeface="Calibri"/>
              </a:rPr>
              <a:t> </a:t>
            </a:r>
            <a:endParaRPr lang="en-US" b="1" dirty="0">
              <a:latin typeface="Calibri"/>
              <a:cs typeface="Calibri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14989600"/>
              </p:ext>
            </p:extLst>
          </p:nvPr>
        </p:nvGraphicFramePr>
        <p:xfrm>
          <a:off x="1371898" y="1155353"/>
          <a:ext cx="7440488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8551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5639734"/>
              </p:ext>
            </p:extLst>
          </p:nvPr>
        </p:nvGraphicFramePr>
        <p:xfrm>
          <a:off x="1698625" y="23336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260648"/>
            <a:ext cx="748883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latin typeface="Calibri"/>
                <a:cs typeface="Calibri"/>
              </a:rPr>
              <a:t>ПБП </a:t>
            </a:r>
            <a:r>
              <a:rPr lang="uk-UA" b="1" dirty="0" smtClean="0">
                <a:latin typeface="Calibri"/>
                <a:cs typeface="Calibri"/>
              </a:rPr>
              <a:t>КПКВК 4106060</a:t>
            </a:r>
            <a:r>
              <a:rPr lang="uk-UA" b="1" dirty="0">
                <a:latin typeface="Calibri"/>
                <a:cs typeface="Calibri"/>
              </a:rPr>
              <a:t> </a:t>
            </a:r>
            <a:r>
              <a:rPr lang="uk-UA" b="1" dirty="0" smtClean="0">
                <a:latin typeface="Calibri"/>
                <a:cs typeface="Calibri"/>
              </a:rPr>
              <a:t>Благоустрій </a:t>
            </a:r>
            <a:r>
              <a:rPr lang="uk-UA" b="1" dirty="0">
                <a:latin typeface="Calibri"/>
                <a:cs typeface="Calibri"/>
              </a:rPr>
              <a:t>міст та селищ</a:t>
            </a:r>
            <a:endParaRPr lang="ru-RU" b="1" dirty="0">
              <a:latin typeface="Calibri"/>
              <a:cs typeface="Calibri"/>
            </a:endParaRPr>
          </a:p>
          <a:p>
            <a:r>
              <a:rPr lang="uk-UA" b="1" dirty="0">
                <a:latin typeface="Calibri"/>
                <a:cs typeface="Calibri"/>
              </a:rPr>
              <a:t>ГРБК – Департамент міського господарства ОМР</a:t>
            </a:r>
            <a:r>
              <a:rPr lang="ru-RU" b="1" dirty="0">
                <a:latin typeface="Calibri"/>
                <a:cs typeface="Calibri"/>
              </a:rPr>
              <a:t> </a:t>
            </a:r>
            <a:endParaRPr lang="en-US" b="1" dirty="0">
              <a:latin typeface="Calibri"/>
              <a:cs typeface="Calibri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8789649"/>
              </p:ext>
            </p:extLst>
          </p:nvPr>
        </p:nvGraphicFramePr>
        <p:xfrm>
          <a:off x="1115616" y="1377603"/>
          <a:ext cx="7776864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4475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2390870"/>
              </p:ext>
            </p:extLst>
          </p:nvPr>
        </p:nvGraphicFramePr>
        <p:xfrm>
          <a:off x="1698625" y="23336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260648"/>
            <a:ext cx="7747471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b="1" dirty="0">
                <a:latin typeface="Calibri"/>
                <a:cs typeface="Calibri"/>
              </a:rPr>
              <a:t>ПБП </a:t>
            </a:r>
            <a:r>
              <a:rPr lang="uk-UA" b="1" dirty="0" smtClean="0">
                <a:latin typeface="Calibri"/>
                <a:cs typeface="Calibri"/>
              </a:rPr>
              <a:t>КПКВК 4116650 </a:t>
            </a:r>
            <a:r>
              <a:rPr lang="uk-UA" b="1" dirty="0">
                <a:latin typeface="Calibri"/>
                <a:cs typeface="Calibri"/>
              </a:rPr>
              <a:t>Утримання та розвиток інфраструктури міських доріг</a:t>
            </a:r>
          </a:p>
          <a:p>
            <a:r>
              <a:rPr lang="uk-UA" b="1" dirty="0">
                <a:latin typeface="Calibri"/>
                <a:cs typeface="Calibri"/>
              </a:rPr>
              <a:t> ГРБК – Департамент дорожнього господарства ОМР </a:t>
            </a:r>
            <a:endParaRPr lang="en-US" b="1" dirty="0">
              <a:latin typeface="Calibri"/>
              <a:cs typeface="Calibri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68559562"/>
              </p:ext>
            </p:extLst>
          </p:nvPr>
        </p:nvGraphicFramePr>
        <p:xfrm>
          <a:off x="1371898" y="1155353"/>
          <a:ext cx="7440488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4204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542</TotalTime>
  <Words>128</Words>
  <Application>Microsoft Macintosh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Solstice</vt:lpstr>
      <vt:lpstr> Оцінка ефективності (прогнозна) бюджетних програм бюджету м. Одеса  на 2017 рік в сфері «Житлово-комунальне господарство»  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Macbookairchonocheck</cp:lastModifiedBy>
  <cp:revision>90</cp:revision>
  <dcterms:created xsi:type="dcterms:W3CDTF">2017-09-24T10:13:21Z</dcterms:created>
  <dcterms:modified xsi:type="dcterms:W3CDTF">2017-11-13T22:18:09Z</dcterms:modified>
</cp:coreProperties>
</file>